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58" r:id="rId5"/>
    <p:sldId id="270" r:id="rId6"/>
    <p:sldId id="262" r:id="rId7"/>
    <p:sldId id="272" r:id="rId8"/>
    <p:sldId id="276" r:id="rId9"/>
    <p:sldId id="277" r:id="rId10"/>
    <p:sldId id="259" r:id="rId11"/>
    <p:sldId id="278" r:id="rId12"/>
    <p:sldId id="266" r:id="rId13"/>
    <p:sldId id="265" r:id="rId14"/>
    <p:sldId id="279" r:id="rId15"/>
    <p:sldId id="260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5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D67AC3-E1AA-440C-BB7C-7A38526B083B}" v="338" dt="2024-04-18T18:21:57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haad Reid" userId="3eb5640de2645b9a" providerId="LiveId" clId="{C1D67AC3-E1AA-440C-BB7C-7A38526B083B}"/>
    <pc:docChg chg="undo custSel addSld delSld modSld sldOrd">
      <pc:chgData name="Rashaad Reid" userId="3eb5640de2645b9a" providerId="LiveId" clId="{C1D67AC3-E1AA-440C-BB7C-7A38526B083B}" dt="2024-04-19T19:02:11.737" v="5770" actId="2890"/>
      <pc:docMkLst>
        <pc:docMk/>
      </pc:docMkLst>
      <pc:sldChg chg="addSp delSp modSp new mod setBg addAnim delAnim setClrOvrMap">
        <pc:chgData name="Rashaad Reid" userId="3eb5640de2645b9a" providerId="LiveId" clId="{C1D67AC3-E1AA-440C-BB7C-7A38526B083B}" dt="2024-04-18T16:36:51.238" v="5696" actId="20577"/>
        <pc:sldMkLst>
          <pc:docMk/>
          <pc:sldMk cId="4284445056" sldId="256"/>
        </pc:sldMkLst>
        <pc:spChg chg="mod">
          <ac:chgData name="Rashaad Reid" userId="3eb5640de2645b9a" providerId="LiveId" clId="{C1D67AC3-E1AA-440C-BB7C-7A38526B083B}" dt="2024-04-18T16:36:51.238" v="5696" actId="20577"/>
          <ac:spMkLst>
            <pc:docMk/>
            <pc:sldMk cId="4284445056" sldId="256"/>
            <ac:spMk id="2" creationId="{4DB2FDD4-49CE-E7FA-8327-ACC47B8FDCDB}"/>
          </ac:spMkLst>
        </pc:spChg>
        <pc:spChg chg="mod">
          <ac:chgData name="Rashaad Reid" userId="3eb5640de2645b9a" providerId="LiveId" clId="{C1D67AC3-E1AA-440C-BB7C-7A38526B083B}" dt="2024-04-18T05:27:13.340" v="3345" actId="1076"/>
          <ac:spMkLst>
            <pc:docMk/>
            <pc:sldMk cId="4284445056" sldId="256"/>
            <ac:spMk id="3" creationId="{30DB1552-32AF-25FD-2D7D-1A9B8F76C71A}"/>
          </ac:spMkLst>
        </pc:spChg>
        <pc:spChg chg="add del">
          <ac:chgData name="Rashaad Reid" userId="3eb5640de2645b9a" providerId="LiveId" clId="{C1D67AC3-E1AA-440C-BB7C-7A38526B083B}" dt="2024-04-18T05:26:30.868" v="3314" actId="26606"/>
          <ac:spMkLst>
            <pc:docMk/>
            <pc:sldMk cId="4284445056" sldId="256"/>
            <ac:spMk id="10" creationId="{71B2258F-86CA-4D4D-8270-BC05FCDEBFB3}"/>
          </ac:spMkLst>
        </pc:spChg>
        <pc:spChg chg="add del">
          <ac:chgData name="Rashaad Reid" userId="3eb5640de2645b9a" providerId="LiveId" clId="{C1D67AC3-E1AA-440C-BB7C-7A38526B083B}" dt="2024-04-18T05:26:32.676" v="3318" actId="26606"/>
          <ac:spMkLst>
            <pc:docMk/>
            <pc:sldMk cId="4284445056" sldId="256"/>
            <ac:spMk id="12" creationId="{9B37791B-B040-4694-BFDC-8DD132D86E8E}"/>
          </ac:spMkLst>
        </pc:spChg>
        <pc:spChg chg="add del">
          <ac:chgData name="Rashaad Reid" userId="3eb5640de2645b9a" providerId="LiveId" clId="{C1D67AC3-E1AA-440C-BB7C-7A38526B083B}" dt="2024-04-18T05:26:32.676" v="3318" actId="26606"/>
          <ac:spMkLst>
            <pc:docMk/>
            <pc:sldMk cId="4284445056" sldId="256"/>
            <ac:spMk id="13" creationId="{9C6777B5-64F4-4200-B099-34168B69FE53}"/>
          </ac:spMkLst>
        </pc:spChg>
        <pc:spChg chg="add del">
          <ac:chgData name="Rashaad Reid" userId="3eb5640de2645b9a" providerId="LiveId" clId="{C1D67AC3-E1AA-440C-BB7C-7A38526B083B}" dt="2024-04-18T05:26:35.149" v="3320" actId="26606"/>
          <ac:spMkLst>
            <pc:docMk/>
            <pc:sldMk cId="4284445056" sldId="256"/>
            <ac:spMk id="18" creationId="{6F828D28-8E09-41CC-8229-3070B5467A96}"/>
          </ac:spMkLst>
        </pc:spChg>
        <pc:spChg chg="add del">
          <ac:chgData name="Rashaad Reid" userId="3eb5640de2645b9a" providerId="LiveId" clId="{C1D67AC3-E1AA-440C-BB7C-7A38526B083B}" dt="2024-04-18T05:26:35.149" v="3320" actId="26606"/>
          <ac:spMkLst>
            <pc:docMk/>
            <pc:sldMk cId="4284445056" sldId="256"/>
            <ac:spMk id="19" creationId="{D5B012D8-7F27-4758-9AC6-C889B154BD73}"/>
          </ac:spMkLst>
        </pc:spChg>
        <pc:spChg chg="add del">
          <ac:chgData name="Rashaad Reid" userId="3eb5640de2645b9a" providerId="LiveId" clId="{C1D67AC3-E1AA-440C-BB7C-7A38526B083B}" dt="2024-04-18T05:26:35.149" v="3320" actId="26606"/>
          <ac:spMkLst>
            <pc:docMk/>
            <pc:sldMk cId="4284445056" sldId="256"/>
            <ac:spMk id="20" creationId="{4063B759-00FC-46D1-9898-8E8625268FAF}"/>
          </ac:spMkLst>
        </pc:spChg>
        <pc:spChg chg="add del">
          <ac:chgData name="Rashaad Reid" userId="3eb5640de2645b9a" providerId="LiveId" clId="{C1D67AC3-E1AA-440C-BB7C-7A38526B083B}" dt="2024-04-18T05:26:35.851" v="3324" actId="26606"/>
          <ac:spMkLst>
            <pc:docMk/>
            <pc:sldMk cId="4284445056" sldId="256"/>
            <ac:spMk id="22" creationId="{9C6777B5-64F4-4200-B099-34168B69FE53}"/>
          </ac:spMkLst>
        </pc:spChg>
        <pc:spChg chg="add del">
          <ac:chgData name="Rashaad Reid" userId="3eb5640de2645b9a" providerId="LiveId" clId="{C1D67AC3-E1AA-440C-BB7C-7A38526B083B}" dt="2024-04-18T05:26:35.851" v="3324" actId="26606"/>
          <ac:spMkLst>
            <pc:docMk/>
            <pc:sldMk cId="4284445056" sldId="256"/>
            <ac:spMk id="23" creationId="{9B37791B-B040-4694-BFDC-8DD132D86E8E}"/>
          </ac:spMkLst>
        </pc:spChg>
        <pc:spChg chg="add del">
          <ac:chgData name="Rashaad Reid" userId="3eb5640de2645b9a" providerId="LiveId" clId="{C1D67AC3-E1AA-440C-BB7C-7A38526B083B}" dt="2024-04-18T05:26:49.794" v="3326" actId="26606"/>
          <ac:spMkLst>
            <pc:docMk/>
            <pc:sldMk cId="4284445056" sldId="256"/>
            <ac:spMk id="26" creationId="{6F828D28-8E09-41CC-8229-3070B5467A96}"/>
          </ac:spMkLst>
        </pc:spChg>
        <pc:spChg chg="add del">
          <ac:chgData name="Rashaad Reid" userId="3eb5640de2645b9a" providerId="LiveId" clId="{C1D67AC3-E1AA-440C-BB7C-7A38526B083B}" dt="2024-04-18T05:26:49.794" v="3326" actId="26606"/>
          <ac:spMkLst>
            <pc:docMk/>
            <pc:sldMk cId="4284445056" sldId="256"/>
            <ac:spMk id="27" creationId="{D5B012D8-7F27-4758-9AC6-C889B154BD73}"/>
          </ac:spMkLst>
        </pc:spChg>
        <pc:spChg chg="add del">
          <ac:chgData name="Rashaad Reid" userId="3eb5640de2645b9a" providerId="LiveId" clId="{C1D67AC3-E1AA-440C-BB7C-7A38526B083B}" dt="2024-04-18T05:26:49.794" v="3326" actId="26606"/>
          <ac:spMkLst>
            <pc:docMk/>
            <pc:sldMk cId="4284445056" sldId="256"/>
            <ac:spMk id="28" creationId="{4063B759-00FC-46D1-9898-8E8625268FAF}"/>
          </ac:spMkLst>
        </pc:spChg>
        <pc:spChg chg="add del">
          <ac:chgData name="Rashaad Reid" userId="3eb5640de2645b9a" providerId="LiveId" clId="{C1D67AC3-E1AA-440C-BB7C-7A38526B083B}" dt="2024-04-18T05:26:50.398" v="3330" actId="26606"/>
          <ac:spMkLst>
            <pc:docMk/>
            <pc:sldMk cId="4284445056" sldId="256"/>
            <ac:spMk id="30" creationId="{9C6777B5-64F4-4200-B099-34168B69FE53}"/>
          </ac:spMkLst>
        </pc:spChg>
        <pc:spChg chg="add del">
          <ac:chgData name="Rashaad Reid" userId="3eb5640de2645b9a" providerId="LiveId" clId="{C1D67AC3-E1AA-440C-BB7C-7A38526B083B}" dt="2024-04-18T05:26:50.398" v="3330" actId="26606"/>
          <ac:spMkLst>
            <pc:docMk/>
            <pc:sldMk cId="4284445056" sldId="256"/>
            <ac:spMk id="31" creationId="{9B37791B-B040-4694-BFDC-8DD132D86E8E}"/>
          </ac:spMkLst>
        </pc:spChg>
        <pc:spChg chg="add del">
          <ac:chgData name="Rashaad Reid" userId="3eb5640de2645b9a" providerId="LiveId" clId="{C1D67AC3-E1AA-440C-BB7C-7A38526B083B}" dt="2024-04-18T05:26:51.711" v="3334" actId="26606"/>
          <ac:spMkLst>
            <pc:docMk/>
            <pc:sldMk cId="4284445056" sldId="256"/>
            <ac:spMk id="34" creationId="{71B2258F-86CA-4D4D-8270-BC05FCDEBFB3}"/>
          </ac:spMkLst>
        </pc:spChg>
        <pc:spChg chg="add del">
          <ac:chgData name="Rashaad Reid" userId="3eb5640de2645b9a" providerId="LiveId" clId="{C1D67AC3-E1AA-440C-BB7C-7A38526B083B}" dt="2024-04-18T05:26:52.836" v="3338" actId="26606"/>
          <ac:spMkLst>
            <pc:docMk/>
            <pc:sldMk cId="4284445056" sldId="256"/>
            <ac:spMk id="36" creationId="{9C6777B5-64F4-4200-B099-34168B69FE53}"/>
          </ac:spMkLst>
        </pc:spChg>
        <pc:spChg chg="add del">
          <ac:chgData name="Rashaad Reid" userId="3eb5640de2645b9a" providerId="LiveId" clId="{C1D67AC3-E1AA-440C-BB7C-7A38526B083B}" dt="2024-04-18T05:26:52.836" v="3338" actId="26606"/>
          <ac:spMkLst>
            <pc:docMk/>
            <pc:sldMk cId="4284445056" sldId="256"/>
            <ac:spMk id="37" creationId="{9B37791B-B040-4694-BFDC-8DD132D86E8E}"/>
          </ac:spMkLst>
        </pc:spChg>
        <pc:spChg chg="add">
          <ac:chgData name="Rashaad Reid" userId="3eb5640de2645b9a" providerId="LiveId" clId="{C1D67AC3-E1AA-440C-BB7C-7A38526B083B}" dt="2024-04-18T05:26:52.842" v="3339" actId="26606"/>
          <ac:spMkLst>
            <pc:docMk/>
            <pc:sldMk cId="4284445056" sldId="256"/>
            <ac:spMk id="40" creationId="{6F828D28-8E09-41CC-8229-3070B5467A96}"/>
          </ac:spMkLst>
        </pc:spChg>
        <pc:spChg chg="add">
          <ac:chgData name="Rashaad Reid" userId="3eb5640de2645b9a" providerId="LiveId" clId="{C1D67AC3-E1AA-440C-BB7C-7A38526B083B}" dt="2024-04-18T05:26:52.842" v="3339" actId="26606"/>
          <ac:spMkLst>
            <pc:docMk/>
            <pc:sldMk cId="4284445056" sldId="256"/>
            <ac:spMk id="41" creationId="{D5B012D8-7F27-4758-9AC6-C889B154BD73}"/>
          </ac:spMkLst>
        </pc:spChg>
        <pc:spChg chg="add">
          <ac:chgData name="Rashaad Reid" userId="3eb5640de2645b9a" providerId="LiveId" clId="{C1D67AC3-E1AA-440C-BB7C-7A38526B083B}" dt="2024-04-18T05:26:52.842" v="3339" actId="26606"/>
          <ac:spMkLst>
            <pc:docMk/>
            <pc:sldMk cId="4284445056" sldId="256"/>
            <ac:spMk id="42" creationId="{4063B759-00FC-46D1-9898-8E8625268FAF}"/>
          </ac:spMkLst>
        </pc:spChg>
        <pc:grpChg chg="add del">
          <ac:chgData name="Rashaad Reid" userId="3eb5640de2645b9a" providerId="LiveId" clId="{C1D67AC3-E1AA-440C-BB7C-7A38526B083B}" dt="2024-04-18T05:26:32.676" v="3318" actId="26606"/>
          <ac:grpSpMkLst>
            <pc:docMk/>
            <pc:sldMk cId="4284445056" sldId="256"/>
            <ac:grpSpMk id="14" creationId="{4252769E-B9F0-4068-A645-5BBEF16E9C28}"/>
          </ac:grpSpMkLst>
        </pc:grpChg>
        <pc:grpChg chg="add del">
          <ac:chgData name="Rashaad Reid" userId="3eb5640de2645b9a" providerId="LiveId" clId="{C1D67AC3-E1AA-440C-BB7C-7A38526B083B}" dt="2024-04-18T05:26:35.851" v="3324" actId="26606"/>
          <ac:grpSpMkLst>
            <pc:docMk/>
            <pc:sldMk cId="4284445056" sldId="256"/>
            <ac:grpSpMk id="24" creationId="{4252769E-B9F0-4068-A645-5BBEF16E9C28}"/>
          </ac:grpSpMkLst>
        </pc:grpChg>
        <pc:grpChg chg="add del">
          <ac:chgData name="Rashaad Reid" userId="3eb5640de2645b9a" providerId="LiveId" clId="{C1D67AC3-E1AA-440C-BB7C-7A38526B083B}" dt="2024-04-18T05:26:50.398" v="3330" actId="26606"/>
          <ac:grpSpMkLst>
            <pc:docMk/>
            <pc:sldMk cId="4284445056" sldId="256"/>
            <ac:grpSpMk id="32" creationId="{4252769E-B9F0-4068-A645-5BBEF16E9C28}"/>
          </ac:grpSpMkLst>
        </pc:grpChg>
        <pc:grpChg chg="add del">
          <ac:chgData name="Rashaad Reid" userId="3eb5640de2645b9a" providerId="LiveId" clId="{C1D67AC3-E1AA-440C-BB7C-7A38526B083B}" dt="2024-04-18T05:26:52.836" v="3338" actId="26606"/>
          <ac:grpSpMkLst>
            <pc:docMk/>
            <pc:sldMk cId="4284445056" sldId="256"/>
            <ac:grpSpMk id="38" creationId="{4252769E-B9F0-4068-A645-5BBEF16E9C28}"/>
          </ac:grpSpMkLst>
        </pc:grpChg>
        <pc:picChg chg="add mod ord">
          <ac:chgData name="Rashaad Reid" userId="3eb5640de2645b9a" providerId="LiveId" clId="{C1D67AC3-E1AA-440C-BB7C-7A38526B083B}" dt="2024-04-18T05:27:01.791" v="3342" actId="14100"/>
          <ac:picMkLst>
            <pc:docMk/>
            <pc:sldMk cId="4284445056" sldId="256"/>
            <ac:picMk id="5" creationId="{25C2B665-CAEC-ECCE-DC13-D37E9322734B}"/>
          </ac:picMkLst>
        </pc:picChg>
      </pc:sldChg>
      <pc:sldChg chg="addSp delSp modSp new mod setBg">
        <pc:chgData name="Rashaad Reid" userId="3eb5640de2645b9a" providerId="LiveId" clId="{C1D67AC3-E1AA-440C-BB7C-7A38526B083B}" dt="2024-04-18T20:36:20.528" v="5712" actId="478"/>
        <pc:sldMkLst>
          <pc:docMk/>
          <pc:sldMk cId="3692670730" sldId="257"/>
        </pc:sldMkLst>
        <pc:spChg chg="mod">
          <ac:chgData name="Rashaad Reid" userId="3eb5640de2645b9a" providerId="LiveId" clId="{C1D67AC3-E1AA-440C-BB7C-7A38526B083B}" dt="2024-04-18T13:54:19.588" v="3351" actId="26606"/>
          <ac:spMkLst>
            <pc:docMk/>
            <pc:sldMk cId="3692670730" sldId="257"/>
            <ac:spMk id="2" creationId="{1E08FF6B-FF55-71B7-E712-DF2B39731C8B}"/>
          </ac:spMkLst>
        </pc:spChg>
        <pc:spChg chg="del">
          <ac:chgData name="Rashaad Reid" userId="3eb5640de2645b9a" providerId="LiveId" clId="{C1D67AC3-E1AA-440C-BB7C-7A38526B083B}" dt="2024-04-18T02:01:12.965" v="178" actId="931"/>
          <ac:spMkLst>
            <pc:docMk/>
            <pc:sldMk cId="3692670730" sldId="257"/>
            <ac:spMk id="3" creationId="{9D170A4D-71B7-69C3-5E9D-1E53753F5503}"/>
          </ac:spMkLst>
        </pc:spChg>
        <pc:spChg chg="mod">
          <ac:chgData name="Rashaad Reid" userId="3eb5640de2645b9a" providerId="LiveId" clId="{C1D67AC3-E1AA-440C-BB7C-7A38526B083B}" dt="2024-04-18T15:37:37.541" v="5129" actId="1076"/>
          <ac:spMkLst>
            <pc:docMk/>
            <pc:sldMk cId="3692670730" sldId="257"/>
            <ac:spMk id="4" creationId="{6CE76A85-C747-A427-A8FD-F63623E0CDA8}"/>
          </ac:spMkLst>
        </pc:spChg>
        <pc:spChg chg="add del mod">
          <ac:chgData name="Rashaad Reid" userId="3eb5640de2645b9a" providerId="LiveId" clId="{C1D67AC3-E1AA-440C-BB7C-7A38526B083B}" dt="2024-04-18T13:54:03.922" v="3346" actId="478"/>
          <ac:spMkLst>
            <pc:docMk/>
            <pc:sldMk cId="3692670730" sldId="257"/>
            <ac:spMk id="7" creationId="{6BC3E949-5010-19C0-41EF-7EE015FD3842}"/>
          </ac:spMkLst>
        </pc:spChg>
        <pc:spChg chg="add del mod">
          <ac:chgData name="Rashaad Reid" userId="3eb5640de2645b9a" providerId="LiveId" clId="{C1D67AC3-E1AA-440C-BB7C-7A38526B083B}" dt="2024-04-18T13:54:07.484" v="3348" actId="478"/>
          <ac:spMkLst>
            <pc:docMk/>
            <pc:sldMk cId="3692670730" sldId="257"/>
            <ac:spMk id="8" creationId="{64DA5CAF-EE3F-275B-A573-F1F60AA7CE33}"/>
          </ac:spMkLst>
        </pc:spChg>
        <pc:spChg chg="add del mod">
          <ac:chgData name="Rashaad Reid" userId="3eb5640de2645b9a" providerId="LiveId" clId="{C1D67AC3-E1AA-440C-BB7C-7A38526B083B}" dt="2024-04-18T20:36:20.528" v="5712" actId="478"/>
          <ac:spMkLst>
            <pc:docMk/>
            <pc:sldMk cId="3692670730" sldId="257"/>
            <ac:spMk id="9" creationId="{AECA46FF-8AED-0C93-BC5C-4271AC84EE01}"/>
          </ac:spMkLst>
        </pc:spChg>
        <pc:spChg chg="add del">
          <ac:chgData name="Rashaad Reid" userId="3eb5640de2645b9a" providerId="LiveId" clId="{C1D67AC3-E1AA-440C-BB7C-7A38526B083B}" dt="2024-04-18T13:54:19.541" v="3350" actId="26606"/>
          <ac:spMkLst>
            <pc:docMk/>
            <pc:sldMk cId="3692670730" sldId="257"/>
            <ac:spMk id="11" creationId="{058A14AF-9FB5-4CC7-BA35-E8E85D3EDF0E}"/>
          </ac:spMkLst>
        </pc:spChg>
        <pc:spChg chg="add del">
          <ac:chgData name="Rashaad Reid" userId="3eb5640de2645b9a" providerId="LiveId" clId="{C1D67AC3-E1AA-440C-BB7C-7A38526B083B}" dt="2024-04-18T13:54:19.541" v="3350" actId="26606"/>
          <ac:spMkLst>
            <pc:docMk/>
            <pc:sldMk cId="3692670730" sldId="257"/>
            <ac:spMk id="13" creationId="{3A9A4357-BD1D-4622-A4FE-766E6AB8DE84}"/>
          </ac:spMkLst>
        </pc:spChg>
        <pc:spChg chg="add del">
          <ac:chgData name="Rashaad Reid" userId="3eb5640de2645b9a" providerId="LiveId" clId="{C1D67AC3-E1AA-440C-BB7C-7A38526B083B}" dt="2024-04-18T13:54:19.541" v="3350" actId="26606"/>
          <ac:spMkLst>
            <pc:docMk/>
            <pc:sldMk cId="3692670730" sldId="257"/>
            <ac:spMk id="15" creationId="{E659831F-0D9A-4C63-9EBB-8435B85A440F}"/>
          </ac:spMkLst>
        </pc:spChg>
        <pc:spChg chg="add del">
          <ac:chgData name="Rashaad Reid" userId="3eb5640de2645b9a" providerId="LiveId" clId="{C1D67AC3-E1AA-440C-BB7C-7A38526B083B}" dt="2024-04-18T13:54:19.541" v="3350" actId="26606"/>
          <ac:spMkLst>
            <pc:docMk/>
            <pc:sldMk cId="3692670730" sldId="257"/>
            <ac:spMk id="17" creationId="{E6995CE5-F890-4ABA-82A2-26507CE8D2A3}"/>
          </ac:spMkLst>
        </pc:spChg>
        <pc:spChg chg="add">
          <ac:chgData name="Rashaad Reid" userId="3eb5640de2645b9a" providerId="LiveId" clId="{C1D67AC3-E1AA-440C-BB7C-7A38526B083B}" dt="2024-04-18T13:54:19.588" v="3351" actId="26606"/>
          <ac:spMkLst>
            <pc:docMk/>
            <pc:sldMk cId="3692670730" sldId="257"/>
            <ac:spMk id="19" creationId="{7A5F0580-5EE9-419F-96EE-B6529EF6E7D0}"/>
          </ac:spMkLst>
        </pc:spChg>
        <pc:spChg chg="add">
          <ac:chgData name="Rashaad Reid" userId="3eb5640de2645b9a" providerId="LiveId" clId="{C1D67AC3-E1AA-440C-BB7C-7A38526B083B}" dt="2024-04-18T13:54:19.588" v="3351" actId="26606"/>
          <ac:spMkLst>
            <pc:docMk/>
            <pc:sldMk cId="3692670730" sldId="257"/>
            <ac:spMk id="20" creationId="{0288C6B4-AFC3-407F-A595-EFFD38D4CCAF}"/>
          </ac:spMkLst>
        </pc:spChg>
        <pc:spChg chg="add">
          <ac:chgData name="Rashaad Reid" userId="3eb5640de2645b9a" providerId="LiveId" clId="{C1D67AC3-E1AA-440C-BB7C-7A38526B083B}" dt="2024-04-18T13:54:19.588" v="3351" actId="26606"/>
          <ac:spMkLst>
            <pc:docMk/>
            <pc:sldMk cId="3692670730" sldId="257"/>
            <ac:spMk id="21" creationId="{CF236821-17FE-429B-8D2C-08E13A64EA40}"/>
          </ac:spMkLst>
        </pc:spChg>
        <pc:spChg chg="add mod">
          <ac:chgData name="Rashaad Reid" userId="3eb5640de2645b9a" providerId="LiveId" clId="{C1D67AC3-E1AA-440C-BB7C-7A38526B083B}" dt="2024-04-18T13:54:53.906" v="3352" actId="207"/>
          <ac:spMkLst>
            <pc:docMk/>
            <pc:sldMk cId="3692670730" sldId="257"/>
            <ac:spMk id="22" creationId="{C0BDBCD2-E081-43AB-9119-C55465E59757}"/>
          </ac:spMkLst>
        </pc:spChg>
        <pc:spChg chg="add">
          <ac:chgData name="Rashaad Reid" userId="3eb5640de2645b9a" providerId="LiveId" clId="{C1D67AC3-E1AA-440C-BB7C-7A38526B083B}" dt="2024-04-18T13:54:19.588" v="3351" actId="26606"/>
          <ac:spMkLst>
            <pc:docMk/>
            <pc:sldMk cId="3692670730" sldId="257"/>
            <ac:spMk id="23" creationId="{98E79BE4-34FE-485A-98A5-92CE8F7C4743}"/>
          </ac:spMkLst>
        </pc:spChg>
        <pc:picChg chg="add mod ord">
          <ac:chgData name="Rashaad Reid" userId="3eb5640de2645b9a" providerId="LiveId" clId="{C1D67AC3-E1AA-440C-BB7C-7A38526B083B}" dt="2024-04-18T13:54:19.588" v="3351" actId="26606"/>
          <ac:picMkLst>
            <pc:docMk/>
            <pc:sldMk cId="3692670730" sldId="257"/>
            <ac:picMk id="6" creationId="{1E530FDD-38B5-0235-50F6-5BF7FE69D146}"/>
          </ac:picMkLst>
        </pc:picChg>
      </pc:sldChg>
      <pc:sldChg chg="addSp delSp modSp new mod setBg">
        <pc:chgData name="Rashaad Reid" userId="3eb5640de2645b9a" providerId="LiveId" clId="{C1D67AC3-E1AA-440C-BB7C-7A38526B083B}" dt="2024-04-18T15:43:51.490" v="5189" actId="255"/>
        <pc:sldMkLst>
          <pc:docMk/>
          <pc:sldMk cId="4282438601" sldId="258"/>
        </pc:sldMkLst>
        <pc:spChg chg="mod ord">
          <ac:chgData name="Rashaad Reid" userId="3eb5640de2645b9a" providerId="LiveId" clId="{C1D67AC3-E1AA-440C-BB7C-7A38526B083B}" dt="2024-04-18T14:00:22.048" v="3421" actId="14100"/>
          <ac:spMkLst>
            <pc:docMk/>
            <pc:sldMk cId="4282438601" sldId="258"/>
            <ac:spMk id="2" creationId="{B7CA12FF-3E86-4417-25CD-C9BAC0011F77}"/>
          </ac:spMkLst>
        </pc:spChg>
        <pc:spChg chg="del">
          <ac:chgData name="Rashaad Reid" userId="3eb5640de2645b9a" providerId="LiveId" clId="{C1D67AC3-E1AA-440C-BB7C-7A38526B083B}" dt="2024-04-18T02:12:33.434" v="204" actId="931"/>
          <ac:spMkLst>
            <pc:docMk/>
            <pc:sldMk cId="4282438601" sldId="258"/>
            <ac:spMk id="3" creationId="{8510EBC1-10FD-4AA8-D398-4E8E58132E7D}"/>
          </ac:spMkLst>
        </pc:spChg>
        <pc:spChg chg="add del mod">
          <ac:chgData name="Rashaad Reid" userId="3eb5640de2645b9a" providerId="LiveId" clId="{C1D67AC3-E1AA-440C-BB7C-7A38526B083B}" dt="2024-04-18T13:59:04.241" v="3411" actId="26606"/>
          <ac:spMkLst>
            <pc:docMk/>
            <pc:sldMk cId="4282438601" sldId="258"/>
            <ac:spMk id="4" creationId="{B601B717-2C70-51DB-9DC6-5BFA129A837B}"/>
          </ac:spMkLst>
        </pc:spChg>
        <pc:spChg chg="add del">
          <ac:chgData name="Rashaad Reid" userId="3eb5640de2645b9a" providerId="LiveId" clId="{C1D67AC3-E1AA-440C-BB7C-7A38526B083B}" dt="2024-04-18T13:57:41.651" v="3386" actId="26606"/>
          <ac:spMkLst>
            <pc:docMk/>
            <pc:sldMk cId="4282438601" sldId="258"/>
            <ac:spMk id="15" creationId="{04695F26-39DB-450E-B464-9C76CD233B36}"/>
          </ac:spMkLst>
        </pc:spChg>
        <pc:spChg chg="add del">
          <ac:chgData name="Rashaad Reid" userId="3eb5640de2645b9a" providerId="LiveId" clId="{C1D67AC3-E1AA-440C-BB7C-7A38526B083B}" dt="2024-04-18T13:57:41.651" v="3386" actId="26606"/>
          <ac:spMkLst>
            <pc:docMk/>
            <pc:sldMk cId="4282438601" sldId="258"/>
            <ac:spMk id="17" creationId="{2F42E55F-A297-474F-AF2D-6D3A15822BCA}"/>
          </ac:spMkLst>
        </pc:spChg>
        <pc:spChg chg="add del">
          <ac:chgData name="Rashaad Reid" userId="3eb5640de2645b9a" providerId="LiveId" clId="{C1D67AC3-E1AA-440C-BB7C-7A38526B083B}" dt="2024-04-18T13:57:53.292" v="3390" actId="26606"/>
          <ac:spMkLst>
            <pc:docMk/>
            <pc:sldMk cId="4282438601" sldId="258"/>
            <ac:spMk id="21" creationId="{75C56826-D4E5-42ED-8529-079651CB3005}"/>
          </ac:spMkLst>
        </pc:spChg>
        <pc:spChg chg="add del">
          <ac:chgData name="Rashaad Reid" userId="3eb5640de2645b9a" providerId="LiveId" clId="{C1D67AC3-E1AA-440C-BB7C-7A38526B083B}" dt="2024-04-18T13:57:53.292" v="3390" actId="26606"/>
          <ac:spMkLst>
            <pc:docMk/>
            <pc:sldMk cId="4282438601" sldId="258"/>
            <ac:spMk id="23" creationId="{82095FCE-EF05-4443-B97A-85DEE3A5CA17}"/>
          </ac:spMkLst>
        </pc:spChg>
        <pc:spChg chg="add del">
          <ac:chgData name="Rashaad Reid" userId="3eb5640de2645b9a" providerId="LiveId" clId="{C1D67AC3-E1AA-440C-BB7C-7A38526B083B}" dt="2024-04-18T13:57:42.879" v="3388" actId="26606"/>
          <ac:spMkLst>
            <pc:docMk/>
            <pc:sldMk cId="4282438601" sldId="258"/>
            <ac:spMk id="25" creationId="{385E1BDC-A9B0-4A87-82E3-F3187F69A802}"/>
          </ac:spMkLst>
        </pc:spChg>
        <pc:spChg chg="add del">
          <ac:chgData name="Rashaad Reid" userId="3eb5640de2645b9a" providerId="LiveId" clId="{C1D67AC3-E1AA-440C-BB7C-7A38526B083B}" dt="2024-04-18T13:57:42.879" v="3388" actId="26606"/>
          <ac:spMkLst>
            <pc:docMk/>
            <pc:sldMk cId="4282438601" sldId="258"/>
            <ac:spMk id="26" creationId="{0990C621-3B8B-4820-8328-D47EF7CE823C}"/>
          </ac:spMkLst>
        </pc:spChg>
        <pc:spChg chg="add del">
          <ac:chgData name="Rashaad Reid" userId="3eb5640de2645b9a" providerId="LiveId" clId="{C1D67AC3-E1AA-440C-BB7C-7A38526B083B}" dt="2024-04-18T13:57:42.879" v="3388" actId="26606"/>
          <ac:spMkLst>
            <pc:docMk/>
            <pc:sldMk cId="4282438601" sldId="258"/>
            <ac:spMk id="27" creationId="{C1A2385B-1D2A-4E17-84FA-6CB7F0AAE473}"/>
          </ac:spMkLst>
        </pc:spChg>
        <pc:spChg chg="add del">
          <ac:chgData name="Rashaad Reid" userId="3eb5640de2645b9a" providerId="LiveId" clId="{C1D67AC3-E1AA-440C-BB7C-7A38526B083B}" dt="2024-04-18T13:57:42.879" v="3388" actId="26606"/>
          <ac:spMkLst>
            <pc:docMk/>
            <pc:sldMk cId="4282438601" sldId="258"/>
            <ac:spMk id="28" creationId="{5E791F2F-79DB-4CC0-9FA1-001E3E91E8B7}"/>
          </ac:spMkLst>
        </pc:spChg>
        <pc:spChg chg="add del">
          <ac:chgData name="Rashaad Reid" userId="3eb5640de2645b9a" providerId="LiveId" clId="{C1D67AC3-E1AA-440C-BB7C-7A38526B083B}" dt="2024-04-18T13:57:53.292" v="3390" actId="26606"/>
          <ac:spMkLst>
            <pc:docMk/>
            <pc:sldMk cId="4282438601" sldId="258"/>
            <ac:spMk id="30" creationId="{8F7AFB9A-7364-478C-B48B-8523CDD9AE8D}"/>
          </ac:spMkLst>
        </pc:spChg>
        <pc:spChg chg="add del">
          <ac:chgData name="Rashaad Reid" userId="3eb5640de2645b9a" providerId="LiveId" clId="{C1D67AC3-E1AA-440C-BB7C-7A38526B083B}" dt="2024-04-18T13:57:53.292" v="3390" actId="26606"/>
          <ac:spMkLst>
            <pc:docMk/>
            <pc:sldMk cId="4282438601" sldId="258"/>
            <ac:spMk id="31" creationId="{36678033-86B6-40E6-BE90-78D8ED4E3A31}"/>
          </ac:spMkLst>
        </pc:spChg>
        <pc:spChg chg="add del">
          <ac:chgData name="Rashaad Reid" userId="3eb5640de2645b9a" providerId="LiveId" clId="{C1D67AC3-E1AA-440C-BB7C-7A38526B083B}" dt="2024-04-18T13:57:53.292" v="3390" actId="26606"/>
          <ac:spMkLst>
            <pc:docMk/>
            <pc:sldMk cId="4282438601" sldId="258"/>
            <ac:spMk id="32" creationId="{D2542E1A-076E-4A34-BB67-2BF961754E0C}"/>
          </ac:spMkLst>
        </pc:spChg>
        <pc:spChg chg="add del">
          <ac:chgData name="Rashaad Reid" userId="3eb5640de2645b9a" providerId="LiveId" clId="{C1D67AC3-E1AA-440C-BB7C-7A38526B083B}" dt="2024-04-18T13:58:00.199" v="3392" actId="26606"/>
          <ac:spMkLst>
            <pc:docMk/>
            <pc:sldMk cId="4282438601" sldId="258"/>
            <ac:spMk id="34" creationId="{AAAE94E3-A7DB-4868-B1E3-E49703488BBC}"/>
          </ac:spMkLst>
        </pc:spChg>
        <pc:spChg chg="add del">
          <ac:chgData name="Rashaad Reid" userId="3eb5640de2645b9a" providerId="LiveId" clId="{C1D67AC3-E1AA-440C-BB7C-7A38526B083B}" dt="2024-04-18T13:58:00.199" v="3392" actId="26606"/>
          <ac:spMkLst>
            <pc:docMk/>
            <pc:sldMk cId="4282438601" sldId="258"/>
            <ac:spMk id="37" creationId="{3873B707-463F-40B0-8227-E8CC6C67EB25}"/>
          </ac:spMkLst>
        </pc:spChg>
        <pc:spChg chg="add del">
          <ac:chgData name="Rashaad Reid" userId="3eb5640de2645b9a" providerId="LiveId" clId="{C1D67AC3-E1AA-440C-BB7C-7A38526B083B}" dt="2024-04-18T13:58:00.199" v="3392" actId="26606"/>
          <ac:spMkLst>
            <pc:docMk/>
            <pc:sldMk cId="4282438601" sldId="258"/>
            <ac:spMk id="38" creationId="{C13237C8-E62C-4F0D-A318-BD6FB6C2D138}"/>
          </ac:spMkLst>
        </pc:spChg>
        <pc:spChg chg="add del">
          <ac:chgData name="Rashaad Reid" userId="3eb5640de2645b9a" providerId="LiveId" clId="{C1D67AC3-E1AA-440C-BB7C-7A38526B083B}" dt="2024-04-18T13:58:00.199" v="3392" actId="26606"/>
          <ac:spMkLst>
            <pc:docMk/>
            <pc:sldMk cId="4282438601" sldId="258"/>
            <ac:spMk id="39" creationId="{19C9EAEA-39D0-4B0E-A0EB-51E7B26740B1}"/>
          </ac:spMkLst>
        </pc:spChg>
        <pc:spChg chg="add del">
          <ac:chgData name="Rashaad Reid" userId="3eb5640de2645b9a" providerId="LiveId" clId="{C1D67AC3-E1AA-440C-BB7C-7A38526B083B}" dt="2024-04-18T13:58:00.199" v="3392" actId="26606"/>
          <ac:spMkLst>
            <pc:docMk/>
            <pc:sldMk cId="4282438601" sldId="258"/>
            <ac:spMk id="40" creationId="{8CB5D2D7-DF65-4E86-BFBA-FFB9B5ACEB64}"/>
          </ac:spMkLst>
        </pc:spChg>
        <pc:spChg chg="add del">
          <ac:chgData name="Rashaad Reid" userId="3eb5640de2645b9a" providerId="LiveId" clId="{C1D67AC3-E1AA-440C-BB7C-7A38526B083B}" dt="2024-04-18T13:58:05.326" v="3394" actId="26606"/>
          <ac:spMkLst>
            <pc:docMk/>
            <pc:sldMk cId="4282438601" sldId="258"/>
            <ac:spMk id="42" creationId="{CEF6118E-44FB-4509-B4D9-129052E4C6EE}"/>
          </ac:spMkLst>
        </pc:spChg>
        <pc:spChg chg="add del">
          <ac:chgData name="Rashaad Reid" userId="3eb5640de2645b9a" providerId="LiveId" clId="{C1D67AC3-E1AA-440C-BB7C-7A38526B083B}" dt="2024-04-18T13:58:06.519" v="3396" actId="26606"/>
          <ac:spMkLst>
            <pc:docMk/>
            <pc:sldMk cId="4282438601" sldId="258"/>
            <ac:spMk id="44" creationId="{385E1BDC-A9B0-4A87-82E3-F3187F69A802}"/>
          </ac:spMkLst>
        </pc:spChg>
        <pc:spChg chg="add del">
          <ac:chgData name="Rashaad Reid" userId="3eb5640de2645b9a" providerId="LiveId" clId="{C1D67AC3-E1AA-440C-BB7C-7A38526B083B}" dt="2024-04-18T13:58:06.519" v="3396" actId="26606"/>
          <ac:spMkLst>
            <pc:docMk/>
            <pc:sldMk cId="4282438601" sldId="258"/>
            <ac:spMk id="45" creationId="{0990C621-3B8B-4820-8328-D47EF7CE823C}"/>
          </ac:spMkLst>
        </pc:spChg>
        <pc:spChg chg="add del">
          <ac:chgData name="Rashaad Reid" userId="3eb5640de2645b9a" providerId="LiveId" clId="{C1D67AC3-E1AA-440C-BB7C-7A38526B083B}" dt="2024-04-18T13:58:06.519" v="3396" actId="26606"/>
          <ac:spMkLst>
            <pc:docMk/>
            <pc:sldMk cId="4282438601" sldId="258"/>
            <ac:spMk id="46" creationId="{C1A2385B-1D2A-4E17-84FA-6CB7F0AAE473}"/>
          </ac:spMkLst>
        </pc:spChg>
        <pc:spChg chg="add del">
          <ac:chgData name="Rashaad Reid" userId="3eb5640de2645b9a" providerId="LiveId" clId="{C1D67AC3-E1AA-440C-BB7C-7A38526B083B}" dt="2024-04-18T13:58:06.519" v="3396" actId="26606"/>
          <ac:spMkLst>
            <pc:docMk/>
            <pc:sldMk cId="4282438601" sldId="258"/>
            <ac:spMk id="47" creationId="{5E791F2F-79DB-4CC0-9FA1-001E3E91E8B7}"/>
          </ac:spMkLst>
        </pc:spChg>
        <pc:spChg chg="add del">
          <ac:chgData name="Rashaad Reid" userId="3eb5640de2645b9a" providerId="LiveId" clId="{C1D67AC3-E1AA-440C-BB7C-7A38526B083B}" dt="2024-04-18T13:59:04.241" v="3411" actId="26606"/>
          <ac:spMkLst>
            <pc:docMk/>
            <pc:sldMk cId="4282438601" sldId="258"/>
            <ac:spMk id="49" creationId="{8F7AFB9A-7364-478C-B48B-8523CDD9AE8D}"/>
          </ac:spMkLst>
        </pc:spChg>
        <pc:spChg chg="add del">
          <ac:chgData name="Rashaad Reid" userId="3eb5640de2645b9a" providerId="LiveId" clId="{C1D67AC3-E1AA-440C-BB7C-7A38526B083B}" dt="2024-04-18T13:59:04.241" v="3411" actId="26606"/>
          <ac:spMkLst>
            <pc:docMk/>
            <pc:sldMk cId="4282438601" sldId="258"/>
            <ac:spMk id="50" creationId="{36678033-86B6-40E6-BE90-78D8ED4E3A31}"/>
          </ac:spMkLst>
        </pc:spChg>
        <pc:spChg chg="add del">
          <ac:chgData name="Rashaad Reid" userId="3eb5640de2645b9a" providerId="LiveId" clId="{C1D67AC3-E1AA-440C-BB7C-7A38526B083B}" dt="2024-04-18T13:59:04.241" v="3411" actId="26606"/>
          <ac:spMkLst>
            <pc:docMk/>
            <pc:sldMk cId="4282438601" sldId="258"/>
            <ac:spMk id="51" creationId="{D2542E1A-076E-4A34-BB67-2BF961754E0C}"/>
          </ac:spMkLst>
        </pc:spChg>
        <pc:spChg chg="add del">
          <ac:chgData name="Rashaad Reid" userId="3eb5640de2645b9a" providerId="LiveId" clId="{C1D67AC3-E1AA-440C-BB7C-7A38526B083B}" dt="2024-04-18T13:59:04.241" v="3411" actId="26606"/>
          <ac:spMkLst>
            <pc:docMk/>
            <pc:sldMk cId="4282438601" sldId="258"/>
            <ac:spMk id="52" creationId="{75C56826-D4E5-42ED-8529-079651CB3005}"/>
          </ac:spMkLst>
        </pc:spChg>
        <pc:spChg chg="add del">
          <ac:chgData name="Rashaad Reid" userId="3eb5640de2645b9a" providerId="LiveId" clId="{C1D67AC3-E1AA-440C-BB7C-7A38526B083B}" dt="2024-04-18T13:59:04.241" v="3411" actId="26606"/>
          <ac:spMkLst>
            <pc:docMk/>
            <pc:sldMk cId="4282438601" sldId="258"/>
            <ac:spMk id="53" creationId="{82095FCE-EF05-4443-B97A-85DEE3A5CA17}"/>
          </ac:spMkLst>
        </pc:spChg>
        <pc:spChg chg="add del">
          <ac:chgData name="Rashaad Reid" userId="3eb5640de2645b9a" providerId="LiveId" clId="{C1D67AC3-E1AA-440C-BB7C-7A38526B083B}" dt="2024-04-18T13:58:26.305" v="3400" actId="26606"/>
          <ac:spMkLst>
            <pc:docMk/>
            <pc:sldMk cId="4282438601" sldId="258"/>
            <ac:spMk id="58" creationId="{F35DB090-93B5-4581-8D71-BB3839684BFF}"/>
          </ac:spMkLst>
        </pc:spChg>
        <pc:spChg chg="add del">
          <ac:chgData name="Rashaad Reid" userId="3eb5640de2645b9a" providerId="LiveId" clId="{C1D67AC3-E1AA-440C-BB7C-7A38526B083B}" dt="2024-04-18T13:58:26.305" v="3400" actId="26606"/>
          <ac:spMkLst>
            <pc:docMk/>
            <pc:sldMk cId="4282438601" sldId="258"/>
            <ac:spMk id="60" creationId="{A0DE92DF-4769-4DE9-93FD-EE31271850CA}"/>
          </ac:spMkLst>
        </pc:spChg>
        <pc:spChg chg="add del">
          <ac:chgData name="Rashaad Reid" userId="3eb5640de2645b9a" providerId="LiveId" clId="{C1D67AC3-E1AA-440C-BB7C-7A38526B083B}" dt="2024-04-18T13:58:27.729" v="3402" actId="26606"/>
          <ac:spMkLst>
            <pc:docMk/>
            <pc:sldMk cId="4282438601" sldId="258"/>
            <ac:spMk id="62" creationId="{8F7AFB9A-7364-478C-B48B-8523CDD9AE8D}"/>
          </ac:spMkLst>
        </pc:spChg>
        <pc:spChg chg="add del">
          <ac:chgData name="Rashaad Reid" userId="3eb5640de2645b9a" providerId="LiveId" clId="{C1D67AC3-E1AA-440C-BB7C-7A38526B083B}" dt="2024-04-18T13:58:27.729" v="3402" actId="26606"/>
          <ac:spMkLst>
            <pc:docMk/>
            <pc:sldMk cId="4282438601" sldId="258"/>
            <ac:spMk id="63" creationId="{36678033-86B6-40E6-BE90-78D8ED4E3A31}"/>
          </ac:spMkLst>
        </pc:spChg>
        <pc:spChg chg="add del">
          <ac:chgData name="Rashaad Reid" userId="3eb5640de2645b9a" providerId="LiveId" clId="{C1D67AC3-E1AA-440C-BB7C-7A38526B083B}" dt="2024-04-18T13:58:27.729" v="3402" actId="26606"/>
          <ac:spMkLst>
            <pc:docMk/>
            <pc:sldMk cId="4282438601" sldId="258"/>
            <ac:spMk id="64" creationId="{D2542E1A-076E-4A34-BB67-2BF961754E0C}"/>
          </ac:spMkLst>
        </pc:spChg>
        <pc:spChg chg="add del">
          <ac:chgData name="Rashaad Reid" userId="3eb5640de2645b9a" providerId="LiveId" clId="{C1D67AC3-E1AA-440C-BB7C-7A38526B083B}" dt="2024-04-18T13:58:27.729" v="3402" actId="26606"/>
          <ac:spMkLst>
            <pc:docMk/>
            <pc:sldMk cId="4282438601" sldId="258"/>
            <ac:spMk id="65" creationId="{75C56826-D4E5-42ED-8529-079651CB3005}"/>
          </ac:spMkLst>
        </pc:spChg>
        <pc:spChg chg="add del">
          <ac:chgData name="Rashaad Reid" userId="3eb5640de2645b9a" providerId="LiveId" clId="{C1D67AC3-E1AA-440C-BB7C-7A38526B083B}" dt="2024-04-18T13:58:27.729" v="3402" actId="26606"/>
          <ac:spMkLst>
            <pc:docMk/>
            <pc:sldMk cId="4282438601" sldId="258"/>
            <ac:spMk id="66" creationId="{82095FCE-EF05-4443-B97A-85DEE3A5CA17}"/>
          </ac:spMkLst>
        </pc:spChg>
        <pc:spChg chg="add del">
          <ac:chgData name="Rashaad Reid" userId="3eb5640de2645b9a" providerId="LiveId" clId="{C1D67AC3-E1AA-440C-BB7C-7A38526B083B}" dt="2024-04-18T13:58:34.772" v="3404" actId="26606"/>
          <ac:spMkLst>
            <pc:docMk/>
            <pc:sldMk cId="4282438601" sldId="258"/>
            <ac:spMk id="68" creationId="{8F7AFB9A-7364-478C-B48B-8523CDD9AE8D}"/>
          </ac:spMkLst>
        </pc:spChg>
        <pc:spChg chg="add del">
          <ac:chgData name="Rashaad Reid" userId="3eb5640de2645b9a" providerId="LiveId" clId="{C1D67AC3-E1AA-440C-BB7C-7A38526B083B}" dt="2024-04-18T13:58:34.772" v="3404" actId="26606"/>
          <ac:spMkLst>
            <pc:docMk/>
            <pc:sldMk cId="4282438601" sldId="258"/>
            <ac:spMk id="69" creationId="{36678033-86B6-40E6-BE90-78D8ED4E3A31}"/>
          </ac:spMkLst>
        </pc:spChg>
        <pc:spChg chg="add del">
          <ac:chgData name="Rashaad Reid" userId="3eb5640de2645b9a" providerId="LiveId" clId="{C1D67AC3-E1AA-440C-BB7C-7A38526B083B}" dt="2024-04-18T13:58:34.772" v="3404" actId="26606"/>
          <ac:spMkLst>
            <pc:docMk/>
            <pc:sldMk cId="4282438601" sldId="258"/>
            <ac:spMk id="70" creationId="{D2542E1A-076E-4A34-BB67-2BF961754E0C}"/>
          </ac:spMkLst>
        </pc:spChg>
        <pc:spChg chg="add del">
          <ac:chgData name="Rashaad Reid" userId="3eb5640de2645b9a" providerId="LiveId" clId="{C1D67AC3-E1AA-440C-BB7C-7A38526B083B}" dt="2024-04-18T13:58:34.772" v="3404" actId="26606"/>
          <ac:spMkLst>
            <pc:docMk/>
            <pc:sldMk cId="4282438601" sldId="258"/>
            <ac:spMk id="71" creationId="{75C56826-D4E5-42ED-8529-079651CB3005}"/>
          </ac:spMkLst>
        </pc:spChg>
        <pc:spChg chg="add del">
          <ac:chgData name="Rashaad Reid" userId="3eb5640de2645b9a" providerId="LiveId" clId="{C1D67AC3-E1AA-440C-BB7C-7A38526B083B}" dt="2024-04-18T13:58:34.772" v="3404" actId="26606"/>
          <ac:spMkLst>
            <pc:docMk/>
            <pc:sldMk cId="4282438601" sldId="258"/>
            <ac:spMk id="72" creationId="{82095FCE-EF05-4443-B97A-85DEE3A5CA17}"/>
          </ac:spMkLst>
        </pc:spChg>
        <pc:spChg chg="add del">
          <ac:chgData name="Rashaad Reid" userId="3eb5640de2645b9a" providerId="LiveId" clId="{C1D67AC3-E1AA-440C-BB7C-7A38526B083B}" dt="2024-04-18T13:58:37.162" v="3406" actId="26606"/>
          <ac:spMkLst>
            <pc:docMk/>
            <pc:sldMk cId="4282438601" sldId="258"/>
            <ac:spMk id="76" creationId="{03AF1C04-3FEF-41BD-BB84-2F263765BEBC}"/>
          </ac:spMkLst>
        </pc:spChg>
        <pc:spChg chg="add del">
          <ac:chgData name="Rashaad Reid" userId="3eb5640de2645b9a" providerId="LiveId" clId="{C1D67AC3-E1AA-440C-BB7C-7A38526B083B}" dt="2024-04-18T13:58:37.162" v="3406" actId="26606"/>
          <ac:spMkLst>
            <pc:docMk/>
            <pc:sldMk cId="4282438601" sldId="258"/>
            <ac:spMk id="88" creationId="{B601B717-2C70-51DB-9DC6-5BFA129A837B}"/>
          </ac:spMkLst>
        </pc:spChg>
        <pc:spChg chg="add del">
          <ac:chgData name="Rashaad Reid" userId="3eb5640de2645b9a" providerId="LiveId" clId="{C1D67AC3-E1AA-440C-BB7C-7A38526B083B}" dt="2024-04-18T13:58:42.957" v="3408" actId="26606"/>
          <ac:spMkLst>
            <pc:docMk/>
            <pc:sldMk cId="4282438601" sldId="258"/>
            <ac:spMk id="90" creationId="{AAAE94E3-A7DB-4868-B1E3-E49703488BBC}"/>
          </ac:spMkLst>
        </pc:spChg>
        <pc:spChg chg="add del">
          <ac:chgData name="Rashaad Reid" userId="3eb5640de2645b9a" providerId="LiveId" clId="{C1D67AC3-E1AA-440C-BB7C-7A38526B083B}" dt="2024-04-18T13:58:42.957" v="3408" actId="26606"/>
          <ac:spMkLst>
            <pc:docMk/>
            <pc:sldMk cId="4282438601" sldId="258"/>
            <ac:spMk id="94" creationId="{3873B707-463F-40B0-8227-E8CC6C67EB25}"/>
          </ac:spMkLst>
        </pc:spChg>
        <pc:spChg chg="add del">
          <ac:chgData name="Rashaad Reid" userId="3eb5640de2645b9a" providerId="LiveId" clId="{C1D67AC3-E1AA-440C-BB7C-7A38526B083B}" dt="2024-04-18T13:58:42.957" v="3408" actId="26606"/>
          <ac:spMkLst>
            <pc:docMk/>
            <pc:sldMk cId="4282438601" sldId="258"/>
            <ac:spMk id="95" creationId="{B601B717-2C70-51DB-9DC6-5BFA129A837B}"/>
          </ac:spMkLst>
        </pc:spChg>
        <pc:spChg chg="add del">
          <ac:chgData name="Rashaad Reid" userId="3eb5640de2645b9a" providerId="LiveId" clId="{C1D67AC3-E1AA-440C-BB7C-7A38526B083B}" dt="2024-04-18T13:58:42.957" v="3408" actId="26606"/>
          <ac:spMkLst>
            <pc:docMk/>
            <pc:sldMk cId="4282438601" sldId="258"/>
            <ac:spMk id="96" creationId="{C13237C8-E62C-4F0D-A318-BD6FB6C2D138}"/>
          </ac:spMkLst>
        </pc:spChg>
        <pc:spChg chg="add del">
          <ac:chgData name="Rashaad Reid" userId="3eb5640de2645b9a" providerId="LiveId" clId="{C1D67AC3-E1AA-440C-BB7C-7A38526B083B}" dt="2024-04-18T13:58:42.957" v="3408" actId="26606"/>
          <ac:spMkLst>
            <pc:docMk/>
            <pc:sldMk cId="4282438601" sldId="258"/>
            <ac:spMk id="97" creationId="{19C9EAEA-39D0-4B0E-A0EB-51E7B26740B1}"/>
          </ac:spMkLst>
        </pc:spChg>
        <pc:spChg chg="add del">
          <ac:chgData name="Rashaad Reid" userId="3eb5640de2645b9a" providerId="LiveId" clId="{C1D67AC3-E1AA-440C-BB7C-7A38526B083B}" dt="2024-04-18T13:58:42.957" v="3408" actId="26606"/>
          <ac:spMkLst>
            <pc:docMk/>
            <pc:sldMk cId="4282438601" sldId="258"/>
            <ac:spMk id="98" creationId="{8CB5D2D7-DF65-4E86-BFBA-FFB9B5ACEB64}"/>
          </ac:spMkLst>
        </pc:spChg>
        <pc:spChg chg="add del">
          <ac:chgData name="Rashaad Reid" userId="3eb5640de2645b9a" providerId="LiveId" clId="{C1D67AC3-E1AA-440C-BB7C-7A38526B083B}" dt="2024-04-18T13:59:04.222" v="3410" actId="26606"/>
          <ac:spMkLst>
            <pc:docMk/>
            <pc:sldMk cId="4282438601" sldId="258"/>
            <ac:spMk id="100" creationId="{0D7B6173-1D58-48E2-83CF-37350F315F75}"/>
          </ac:spMkLst>
        </pc:spChg>
        <pc:spChg chg="add del">
          <ac:chgData name="Rashaad Reid" userId="3eb5640de2645b9a" providerId="LiveId" clId="{C1D67AC3-E1AA-440C-BB7C-7A38526B083B}" dt="2024-04-18T13:59:04.222" v="3410" actId="26606"/>
          <ac:spMkLst>
            <pc:docMk/>
            <pc:sldMk cId="4282438601" sldId="258"/>
            <ac:spMk id="101" creationId="{8B068B58-6F94-4AFF-A8A7-18573884D6CD}"/>
          </ac:spMkLst>
        </pc:spChg>
        <pc:spChg chg="add del">
          <ac:chgData name="Rashaad Reid" userId="3eb5640de2645b9a" providerId="LiveId" clId="{C1D67AC3-E1AA-440C-BB7C-7A38526B083B}" dt="2024-04-18T13:59:04.222" v="3410" actId="26606"/>
          <ac:spMkLst>
            <pc:docMk/>
            <pc:sldMk cId="4282438601" sldId="258"/>
            <ac:spMk id="103" creationId="{21BDEC81-16A7-4451-B893-C15000083B77}"/>
          </ac:spMkLst>
        </pc:spChg>
        <pc:spChg chg="add del">
          <ac:chgData name="Rashaad Reid" userId="3eb5640de2645b9a" providerId="LiveId" clId="{C1D67AC3-E1AA-440C-BB7C-7A38526B083B}" dt="2024-04-18T13:59:04.222" v="3410" actId="26606"/>
          <ac:spMkLst>
            <pc:docMk/>
            <pc:sldMk cId="4282438601" sldId="258"/>
            <ac:spMk id="104" creationId="{BE5B028C-7535-45E5-9D2C-32C50D0E0E43}"/>
          </ac:spMkLst>
        </pc:spChg>
        <pc:spChg chg="add del">
          <ac:chgData name="Rashaad Reid" userId="3eb5640de2645b9a" providerId="LiveId" clId="{C1D67AC3-E1AA-440C-BB7C-7A38526B083B}" dt="2024-04-18T13:59:04.222" v="3410" actId="26606"/>
          <ac:spMkLst>
            <pc:docMk/>
            <pc:sldMk cId="4282438601" sldId="258"/>
            <ac:spMk id="105" creationId="{B601B717-2C70-51DB-9DC6-5BFA129A837B}"/>
          </ac:spMkLst>
        </pc:spChg>
        <pc:spChg chg="add del">
          <ac:chgData name="Rashaad Reid" userId="3eb5640de2645b9a" providerId="LiveId" clId="{C1D67AC3-E1AA-440C-BB7C-7A38526B083B}" dt="2024-04-18T13:59:17.490" v="3416" actId="26606"/>
          <ac:spMkLst>
            <pc:docMk/>
            <pc:sldMk cId="4282438601" sldId="258"/>
            <ac:spMk id="107" creationId="{8F7AFB9A-7364-478C-B48B-8523CDD9AE8D}"/>
          </ac:spMkLst>
        </pc:spChg>
        <pc:spChg chg="add del">
          <ac:chgData name="Rashaad Reid" userId="3eb5640de2645b9a" providerId="LiveId" clId="{C1D67AC3-E1AA-440C-BB7C-7A38526B083B}" dt="2024-04-18T13:59:17.490" v="3416" actId="26606"/>
          <ac:spMkLst>
            <pc:docMk/>
            <pc:sldMk cId="4282438601" sldId="258"/>
            <ac:spMk id="108" creationId="{36678033-86B6-40E6-BE90-78D8ED4E3A31}"/>
          </ac:spMkLst>
        </pc:spChg>
        <pc:spChg chg="add del">
          <ac:chgData name="Rashaad Reid" userId="3eb5640de2645b9a" providerId="LiveId" clId="{C1D67AC3-E1AA-440C-BB7C-7A38526B083B}" dt="2024-04-18T13:59:17.490" v="3416" actId="26606"/>
          <ac:spMkLst>
            <pc:docMk/>
            <pc:sldMk cId="4282438601" sldId="258"/>
            <ac:spMk id="109" creationId="{D2542E1A-076E-4A34-BB67-2BF961754E0C}"/>
          </ac:spMkLst>
        </pc:spChg>
        <pc:spChg chg="add del">
          <ac:chgData name="Rashaad Reid" userId="3eb5640de2645b9a" providerId="LiveId" clId="{C1D67AC3-E1AA-440C-BB7C-7A38526B083B}" dt="2024-04-18T13:59:17.490" v="3416" actId="26606"/>
          <ac:spMkLst>
            <pc:docMk/>
            <pc:sldMk cId="4282438601" sldId="258"/>
            <ac:spMk id="110" creationId="{75C56826-D4E5-42ED-8529-079651CB3005}"/>
          </ac:spMkLst>
        </pc:spChg>
        <pc:spChg chg="add del">
          <ac:chgData name="Rashaad Reid" userId="3eb5640de2645b9a" providerId="LiveId" clId="{C1D67AC3-E1AA-440C-BB7C-7A38526B083B}" dt="2024-04-18T13:59:17.490" v="3416" actId="26606"/>
          <ac:spMkLst>
            <pc:docMk/>
            <pc:sldMk cId="4282438601" sldId="258"/>
            <ac:spMk id="111" creationId="{82095FCE-EF05-4443-B97A-85DEE3A5CA17}"/>
          </ac:spMkLst>
        </pc:spChg>
        <pc:spChg chg="add mod">
          <ac:chgData name="Rashaad Reid" userId="3eb5640de2645b9a" providerId="LiveId" clId="{C1D67AC3-E1AA-440C-BB7C-7A38526B083B}" dt="2024-04-18T15:43:51.490" v="5189" actId="255"/>
          <ac:spMkLst>
            <pc:docMk/>
            <pc:sldMk cId="4282438601" sldId="258"/>
            <ac:spMk id="112" creationId="{B601B717-2C70-51DB-9DC6-5BFA129A837B}"/>
          </ac:spMkLst>
        </pc:spChg>
        <pc:spChg chg="add del">
          <ac:chgData name="Rashaad Reid" userId="3eb5640de2645b9a" providerId="LiveId" clId="{C1D67AC3-E1AA-440C-BB7C-7A38526B083B}" dt="2024-04-18T13:59:11.638" v="3413" actId="26606"/>
          <ac:spMkLst>
            <pc:docMk/>
            <pc:sldMk cId="4282438601" sldId="258"/>
            <ac:spMk id="117" creationId="{AAAE94E3-A7DB-4868-B1E3-E49703488BBC}"/>
          </ac:spMkLst>
        </pc:spChg>
        <pc:spChg chg="mod">
          <ac:chgData name="Rashaad Reid" userId="3eb5640de2645b9a" providerId="LiveId" clId="{C1D67AC3-E1AA-440C-BB7C-7A38526B083B}" dt="2024-04-18T14:00:03.337" v="3418" actId="207"/>
          <ac:spMkLst>
            <pc:docMk/>
            <pc:sldMk cId="4282438601" sldId="258"/>
            <ac:spMk id="120" creationId="{E3F3EAA5-4E15-400B-BBA3-82B3F49A2178}"/>
          </ac:spMkLst>
        </pc:spChg>
        <pc:spChg chg="mod">
          <ac:chgData name="Rashaad Reid" userId="3eb5640de2645b9a" providerId="LiveId" clId="{C1D67AC3-E1AA-440C-BB7C-7A38526B083B}" dt="2024-04-18T14:00:03.337" v="3418" actId="207"/>
          <ac:spMkLst>
            <pc:docMk/>
            <pc:sldMk cId="4282438601" sldId="258"/>
            <ac:spMk id="121" creationId="{72BA2E40-BE9B-4C54-9CDD-40EE804CCE64}"/>
          </ac:spMkLst>
        </pc:spChg>
        <pc:spChg chg="add del">
          <ac:chgData name="Rashaad Reid" userId="3eb5640de2645b9a" providerId="LiveId" clId="{C1D67AC3-E1AA-440C-BB7C-7A38526B083B}" dt="2024-04-18T13:59:11.638" v="3413" actId="26606"/>
          <ac:spMkLst>
            <pc:docMk/>
            <pc:sldMk cId="4282438601" sldId="258"/>
            <ac:spMk id="123" creationId="{3873B707-463F-40B0-8227-E8CC6C67EB25}"/>
          </ac:spMkLst>
        </pc:spChg>
        <pc:spChg chg="add del">
          <ac:chgData name="Rashaad Reid" userId="3eb5640de2645b9a" providerId="LiveId" clId="{C1D67AC3-E1AA-440C-BB7C-7A38526B083B}" dt="2024-04-18T13:59:17.472" v="3415" actId="26606"/>
          <ac:spMkLst>
            <pc:docMk/>
            <pc:sldMk cId="4282438601" sldId="258"/>
            <ac:spMk id="124" creationId="{D5B0017B-2ECA-49AF-B397-DC140825DF8D}"/>
          </ac:spMkLst>
        </pc:spChg>
        <pc:spChg chg="add del">
          <ac:chgData name="Rashaad Reid" userId="3eb5640de2645b9a" providerId="LiveId" clId="{C1D67AC3-E1AA-440C-BB7C-7A38526B083B}" dt="2024-04-18T13:59:11.638" v="3413" actId="26606"/>
          <ac:spMkLst>
            <pc:docMk/>
            <pc:sldMk cId="4282438601" sldId="258"/>
            <ac:spMk id="125" creationId="{C13237C8-E62C-4F0D-A318-BD6FB6C2D138}"/>
          </ac:spMkLst>
        </pc:spChg>
        <pc:spChg chg="add del">
          <ac:chgData name="Rashaad Reid" userId="3eb5640de2645b9a" providerId="LiveId" clId="{C1D67AC3-E1AA-440C-BB7C-7A38526B083B}" dt="2024-04-18T13:59:17.472" v="3415" actId="26606"/>
          <ac:spMkLst>
            <pc:docMk/>
            <pc:sldMk cId="4282438601" sldId="258"/>
            <ac:spMk id="126" creationId="{395ECC94-3D5E-46A7-A7A1-DE807E1563B4}"/>
          </ac:spMkLst>
        </pc:spChg>
        <pc:spChg chg="add del">
          <ac:chgData name="Rashaad Reid" userId="3eb5640de2645b9a" providerId="LiveId" clId="{C1D67AC3-E1AA-440C-BB7C-7A38526B083B}" dt="2024-04-18T13:59:11.638" v="3413" actId="26606"/>
          <ac:spMkLst>
            <pc:docMk/>
            <pc:sldMk cId="4282438601" sldId="258"/>
            <ac:spMk id="127" creationId="{19C9EAEA-39D0-4B0E-A0EB-51E7B26740B1}"/>
          </ac:spMkLst>
        </pc:spChg>
        <pc:spChg chg="add del">
          <ac:chgData name="Rashaad Reid" userId="3eb5640de2645b9a" providerId="LiveId" clId="{C1D67AC3-E1AA-440C-BB7C-7A38526B083B}" dt="2024-04-18T13:59:17.472" v="3415" actId="26606"/>
          <ac:spMkLst>
            <pc:docMk/>
            <pc:sldMk cId="4282438601" sldId="258"/>
            <ac:spMk id="128" creationId="{7E549738-9961-462D-81B7-4A7A44691102}"/>
          </ac:spMkLst>
        </pc:spChg>
        <pc:spChg chg="add del">
          <ac:chgData name="Rashaad Reid" userId="3eb5640de2645b9a" providerId="LiveId" clId="{C1D67AC3-E1AA-440C-BB7C-7A38526B083B}" dt="2024-04-18T13:59:11.638" v="3413" actId="26606"/>
          <ac:spMkLst>
            <pc:docMk/>
            <pc:sldMk cId="4282438601" sldId="258"/>
            <ac:spMk id="129" creationId="{8CB5D2D7-DF65-4E86-BFBA-FFB9B5ACEB64}"/>
          </ac:spMkLst>
        </pc:spChg>
        <pc:spChg chg="add del">
          <ac:chgData name="Rashaad Reid" userId="3eb5640de2645b9a" providerId="LiveId" clId="{C1D67AC3-E1AA-440C-BB7C-7A38526B083B}" dt="2024-04-18T13:59:17.472" v="3415" actId="26606"/>
          <ac:spMkLst>
            <pc:docMk/>
            <pc:sldMk cId="4282438601" sldId="258"/>
            <ac:spMk id="131" creationId="{922F19F4-FE70-43DC-856F-2CE5F521DC48}"/>
          </ac:spMkLst>
        </pc:spChg>
        <pc:spChg chg="add">
          <ac:chgData name="Rashaad Reid" userId="3eb5640de2645b9a" providerId="LiveId" clId="{C1D67AC3-E1AA-440C-BB7C-7A38526B083B}" dt="2024-04-18T13:59:17.490" v="3416" actId="26606"/>
          <ac:spMkLst>
            <pc:docMk/>
            <pc:sldMk cId="4282438601" sldId="258"/>
            <ac:spMk id="136" creationId="{149FB5C3-7336-4FE0-A30C-CC0A3646D499}"/>
          </ac:spMkLst>
        </pc:spChg>
        <pc:spChg chg="add mod">
          <ac:chgData name="Rashaad Reid" userId="3eb5640de2645b9a" providerId="LiveId" clId="{C1D67AC3-E1AA-440C-BB7C-7A38526B083B}" dt="2024-04-18T14:07:56.175" v="4475" actId="207"/>
          <ac:spMkLst>
            <pc:docMk/>
            <pc:sldMk cId="4282438601" sldId="258"/>
            <ac:spMk id="138" creationId="{0DA909B4-15FF-46A6-8A7F-7AEF977FE9ED}"/>
          </ac:spMkLst>
        </pc:spChg>
        <pc:spChg chg="add mod">
          <ac:chgData name="Rashaad Reid" userId="3eb5640de2645b9a" providerId="LiveId" clId="{C1D67AC3-E1AA-440C-BB7C-7A38526B083B}" dt="2024-04-18T14:02:05.420" v="3637" actId="14100"/>
          <ac:spMkLst>
            <pc:docMk/>
            <pc:sldMk cId="4282438601" sldId="258"/>
            <ac:spMk id="139" creationId="{1382A32C-5B0C-4B1C-A074-76C6DBCC9F87}"/>
          </ac:spMkLst>
        </pc:spChg>
        <pc:grpChg chg="add del">
          <ac:chgData name="Rashaad Reid" userId="3eb5640de2645b9a" providerId="LiveId" clId="{C1D67AC3-E1AA-440C-BB7C-7A38526B083B}" dt="2024-04-18T13:57:41.651" v="3386" actId="26606"/>
          <ac:grpSpMkLst>
            <pc:docMk/>
            <pc:sldMk cId="4282438601" sldId="258"/>
            <ac:grpSpMk id="19" creationId="{972070F7-E065-4D60-8938-9FB8CDB8ACB0}"/>
          </ac:grpSpMkLst>
        </pc:grpChg>
        <pc:grpChg chg="add del">
          <ac:chgData name="Rashaad Reid" userId="3eb5640de2645b9a" providerId="LiveId" clId="{C1D67AC3-E1AA-440C-BB7C-7A38526B083B}" dt="2024-04-18T13:58:00.199" v="3392" actId="26606"/>
          <ac:grpSpMkLst>
            <pc:docMk/>
            <pc:sldMk cId="4282438601" sldId="258"/>
            <ac:grpSpMk id="35" creationId="{1DE889C7-FAD6-4397-98E2-05D503484459}"/>
          </ac:grpSpMkLst>
        </pc:grpChg>
        <pc:grpChg chg="add del">
          <ac:chgData name="Rashaad Reid" userId="3eb5640de2645b9a" providerId="LiveId" clId="{C1D67AC3-E1AA-440C-BB7C-7A38526B083B}" dt="2024-04-18T13:58:37.162" v="3406" actId="26606"/>
          <ac:grpSpMkLst>
            <pc:docMk/>
            <pc:sldMk cId="4282438601" sldId="258"/>
            <ac:grpSpMk id="77" creationId="{094DE5E8-C080-45A4-B2F4-8FE7D8F8EEE8}"/>
          </ac:grpSpMkLst>
        </pc:grpChg>
        <pc:grpChg chg="add del">
          <ac:chgData name="Rashaad Reid" userId="3eb5640de2645b9a" providerId="LiveId" clId="{C1D67AC3-E1AA-440C-BB7C-7A38526B083B}" dt="2024-04-18T13:58:37.162" v="3406" actId="26606"/>
          <ac:grpSpMkLst>
            <pc:docMk/>
            <pc:sldMk cId="4282438601" sldId="258"/>
            <ac:grpSpMk id="79" creationId="{9A28EBCD-582B-4E3B-AB95-15EA16034C64}"/>
          </ac:grpSpMkLst>
        </pc:grpChg>
        <pc:grpChg chg="add del">
          <ac:chgData name="Rashaad Reid" userId="3eb5640de2645b9a" providerId="LiveId" clId="{C1D67AC3-E1AA-440C-BB7C-7A38526B083B}" dt="2024-04-18T13:58:37.162" v="3406" actId="26606"/>
          <ac:grpSpMkLst>
            <pc:docMk/>
            <pc:sldMk cId="4282438601" sldId="258"/>
            <ac:grpSpMk id="82" creationId="{E27AF472-EAE3-4572-AB69-B92BD10DBC6D}"/>
          </ac:grpSpMkLst>
        </pc:grpChg>
        <pc:grpChg chg="add del">
          <ac:chgData name="Rashaad Reid" userId="3eb5640de2645b9a" providerId="LiveId" clId="{C1D67AC3-E1AA-440C-BB7C-7A38526B083B}" dt="2024-04-18T13:58:42.957" v="3408" actId="26606"/>
          <ac:grpSpMkLst>
            <pc:docMk/>
            <pc:sldMk cId="4282438601" sldId="258"/>
            <ac:grpSpMk id="91" creationId="{1DE889C7-FAD6-4397-98E2-05D503484459}"/>
          </ac:grpSpMkLst>
        </pc:grpChg>
        <pc:grpChg chg="add del">
          <ac:chgData name="Rashaad Reid" userId="3eb5640de2645b9a" providerId="LiveId" clId="{C1D67AC3-E1AA-440C-BB7C-7A38526B083B}" dt="2024-04-18T13:59:11.638" v="3413" actId="26606"/>
          <ac:grpSpMkLst>
            <pc:docMk/>
            <pc:sldMk cId="4282438601" sldId="258"/>
            <ac:grpSpMk id="119" creationId="{1DE889C7-FAD6-4397-98E2-05D503484459}"/>
          </ac:grpSpMkLst>
        </pc:grpChg>
        <pc:grpChg chg="add del">
          <ac:chgData name="Rashaad Reid" userId="3eb5640de2645b9a" providerId="LiveId" clId="{C1D67AC3-E1AA-440C-BB7C-7A38526B083B}" dt="2024-04-18T13:59:17.472" v="3415" actId="26606"/>
          <ac:grpSpMkLst>
            <pc:docMk/>
            <pc:sldMk cId="4282438601" sldId="258"/>
            <ac:grpSpMk id="132" creationId="{AE1C45F0-260A-458C-96ED-C1F6D2151219}"/>
          </ac:grpSpMkLst>
        </pc:grpChg>
        <pc:grpChg chg="add mod">
          <ac:chgData name="Rashaad Reid" userId="3eb5640de2645b9a" providerId="LiveId" clId="{C1D67AC3-E1AA-440C-BB7C-7A38526B083B}" dt="2024-04-18T14:00:03.337" v="3418" actId="207"/>
          <ac:grpSpMkLst>
            <pc:docMk/>
            <pc:sldMk cId="4282438601" sldId="258"/>
            <ac:grpSpMk id="137" creationId="{19A6B5CE-CB1D-48EE-8B43-E952235C8371}"/>
          </ac:grpSpMkLst>
        </pc:grpChg>
        <pc:graphicFrameChg chg="add del">
          <ac:chgData name="Rashaad Reid" userId="3eb5640de2645b9a" providerId="LiveId" clId="{C1D67AC3-E1AA-440C-BB7C-7A38526B083B}" dt="2024-04-18T13:58:27.729" v="3402" actId="26606"/>
          <ac:graphicFrameMkLst>
            <pc:docMk/>
            <pc:sldMk cId="4282438601" sldId="258"/>
            <ac:graphicFrameMk id="55" creationId="{C6829BA1-EA46-13A8-3221-86AA1EB60C80}"/>
          </ac:graphicFrameMkLst>
        </pc:graphicFrameChg>
        <pc:graphicFrameChg chg="add del">
          <ac:chgData name="Rashaad Reid" userId="3eb5640de2645b9a" providerId="LiveId" clId="{C1D67AC3-E1AA-440C-BB7C-7A38526B083B}" dt="2024-04-18T13:58:34.772" v="3404" actId="26606"/>
          <ac:graphicFrameMkLst>
            <pc:docMk/>
            <pc:sldMk cId="4282438601" sldId="258"/>
            <ac:graphicFrameMk id="73" creationId="{F53C5F68-B5D6-12CC-1D13-B6F9C28B3F8A}"/>
          </ac:graphicFrameMkLst>
        </pc:graphicFrameChg>
        <pc:picChg chg="add mod ord">
          <ac:chgData name="Rashaad Reid" userId="3eb5640de2645b9a" providerId="LiveId" clId="{C1D67AC3-E1AA-440C-BB7C-7A38526B083B}" dt="2024-04-18T14:04:11.559" v="3672" actId="1076"/>
          <ac:picMkLst>
            <pc:docMk/>
            <pc:sldMk cId="4282438601" sldId="258"/>
            <ac:picMk id="6" creationId="{69C4E7F4-7EEB-979E-C5A9-DBA888BEFEE5}"/>
          </ac:picMkLst>
        </pc:picChg>
        <pc:picChg chg="add mod">
          <ac:chgData name="Rashaad Reid" userId="3eb5640de2645b9a" providerId="LiveId" clId="{C1D67AC3-E1AA-440C-BB7C-7A38526B083B}" dt="2024-04-18T02:12:57.599" v="208" actId="931"/>
          <ac:picMkLst>
            <pc:docMk/>
            <pc:sldMk cId="4282438601" sldId="258"/>
            <ac:picMk id="8" creationId="{6EE08544-5B77-1829-B385-9702E90BAAC3}"/>
          </ac:picMkLst>
        </pc:picChg>
        <pc:picChg chg="add mod ord">
          <ac:chgData name="Rashaad Reid" userId="3eb5640de2645b9a" providerId="LiveId" clId="{C1D67AC3-E1AA-440C-BB7C-7A38526B083B}" dt="2024-04-18T14:04:05.337" v="3671" actId="1076"/>
          <ac:picMkLst>
            <pc:docMk/>
            <pc:sldMk cId="4282438601" sldId="258"/>
            <ac:picMk id="10" creationId="{58A6BEE8-072C-18AC-B035-AF167B763D8F}"/>
          </ac:picMkLst>
        </pc:picChg>
        <pc:picChg chg="add del">
          <ac:chgData name="Rashaad Reid" userId="3eb5640de2645b9a" providerId="LiveId" clId="{C1D67AC3-E1AA-440C-BB7C-7A38526B083B}" dt="2024-04-18T13:59:04.222" v="3410" actId="26606"/>
          <ac:picMkLst>
            <pc:docMk/>
            <pc:sldMk cId="4282438601" sldId="258"/>
            <ac:picMk id="102" creationId="{B0DAC8FB-A162-44E3-A606-C855A03A5B09}"/>
          </ac:picMkLst>
        </pc:picChg>
        <pc:cxnChg chg="add del">
          <ac:chgData name="Rashaad Reid" userId="3eb5640de2645b9a" providerId="LiveId" clId="{C1D67AC3-E1AA-440C-BB7C-7A38526B083B}" dt="2024-04-18T13:59:17.472" v="3415" actId="26606"/>
          <ac:cxnSpMkLst>
            <pc:docMk/>
            <pc:sldMk cId="4282438601" sldId="258"/>
            <ac:cxnSpMk id="130" creationId="{6CF1BAF6-AD41-4082-B212-8A1F9A2E8779}"/>
          </ac:cxnSpMkLst>
        </pc:cxnChg>
      </pc:sldChg>
      <pc:sldChg chg="addSp delSp modSp new mod setBg">
        <pc:chgData name="Rashaad Reid" userId="3eb5640de2645b9a" providerId="LiveId" clId="{C1D67AC3-E1AA-440C-BB7C-7A38526B083B}" dt="2024-04-18T15:55:20.273" v="5562" actId="313"/>
        <pc:sldMkLst>
          <pc:docMk/>
          <pc:sldMk cId="964588496" sldId="259"/>
        </pc:sldMkLst>
        <pc:spChg chg="mod ord">
          <ac:chgData name="Rashaad Reid" userId="3eb5640de2645b9a" providerId="LiveId" clId="{C1D67AC3-E1AA-440C-BB7C-7A38526B083B}" dt="2024-04-18T14:43:31.464" v="4787" actId="255"/>
          <ac:spMkLst>
            <pc:docMk/>
            <pc:sldMk cId="964588496" sldId="259"/>
            <ac:spMk id="2" creationId="{641B0A43-D881-6652-9F75-3B3D58126002}"/>
          </ac:spMkLst>
        </pc:spChg>
        <pc:spChg chg="del">
          <ac:chgData name="Rashaad Reid" userId="3eb5640de2645b9a" providerId="LiveId" clId="{C1D67AC3-E1AA-440C-BB7C-7A38526B083B}" dt="2024-04-18T02:13:31.067" v="218" actId="931"/>
          <ac:spMkLst>
            <pc:docMk/>
            <pc:sldMk cId="964588496" sldId="259"/>
            <ac:spMk id="3" creationId="{64BF6CAF-4A47-4F42-CFB7-5665A5B46BEF}"/>
          </ac:spMkLst>
        </pc:spChg>
        <pc:spChg chg="mod">
          <ac:chgData name="Rashaad Reid" userId="3eb5640de2645b9a" providerId="LiveId" clId="{C1D67AC3-E1AA-440C-BB7C-7A38526B083B}" dt="2024-04-18T15:55:20.273" v="5562" actId="313"/>
          <ac:spMkLst>
            <pc:docMk/>
            <pc:sldMk cId="964588496" sldId="259"/>
            <ac:spMk id="4" creationId="{90380E7E-860D-0F7A-F8D9-2026D104C567}"/>
          </ac:spMkLst>
        </pc:spChg>
        <pc:spChg chg="add mod ord">
          <ac:chgData name="Rashaad Reid" userId="3eb5640de2645b9a" providerId="LiveId" clId="{C1D67AC3-E1AA-440C-BB7C-7A38526B083B}" dt="2024-04-18T14:42:01.666" v="4760" actId="14861"/>
          <ac:spMkLst>
            <pc:docMk/>
            <pc:sldMk cId="964588496" sldId="259"/>
            <ac:spMk id="9" creationId="{88B7F787-A2DF-E039-270F-FD1C06618A67}"/>
          </ac:spMkLst>
        </pc:spChg>
        <pc:spChg chg="add del">
          <ac:chgData name="Rashaad Reid" userId="3eb5640de2645b9a" providerId="LiveId" clId="{C1D67AC3-E1AA-440C-BB7C-7A38526B083B}" dt="2024-04-18T14:39:35.126" v="4676" actId="26606"/>
          <ac:spMkLst>
            <pc:docMk/>
            <pc:sldMk cId="964588496" sldId="259"/>
            <ac:spMk id="11" creationId="{3ECBE1F1-D69B-4AFA-ABD5-8E41720EF6DE}"/>
          </ac:spMkLst>
        </pc:spChg>
        <pc:spChg chg="add del">
          <ac:chgData name="Rashaad Reid" userId="3eb5640de2645b9a" providerId="LiveId" clId="{C1D67AC3-E1AA-440C-BB7C-7A38526B083B}" dt="2024-04-18T14:39:35.126" v="4676" actId="26606"/>
          <ac:spMkLst>
            <pc:docMk/>
            <pc:sldMk cId="964588496" sldId="259"/>
            <ac:spMk id="13" creationId="{603A6265-E10C-4B85-9C20-E75FCAF9CC63}"/>
          </ac:spMkLst>
        </pc:spChg>
        <pc:spChg chg="add">
          <ac:chgData name="Rashaad Reid" userId="3eb5640de2645b9a" providerId="LiveId" clId="{C1D67AC3-E1AA-440C-BB7C-7A38526B083B}" dt="2024-04-18T14:39:35.142" v="4677" actId="26606"/>
          <ac:spMkLst>
            <pc:docMk/>
            <pc:sldMk cId="964588496" sldId="259"/>
            <ac:spMk id="15" creationId="{7B831B6F-405A-4B47-B9BB-5CA88F285844}"/>
          </ac:spMkLst>
        </pc:spChg>
        <pc:spChg chg="add mod">
          <ac:chgData name="Rashaad Reid" userId="3eb5640de2645b9a" providerId="LiveId" clId="{C1D67AC3-E1AA-440C-BB7C-7A38526B083B}" dt="2024-04-18T14:44:11.465" v="4788" actId="208"/>
          <ac:spMkLst>
            <pc:docMk/>
            <pc:sldMk cId="964588496" sldId="259"/>
            <ac:spMk id="16" creationId="{953EE71A-6488-4203-A7C4-77102FD0DCCA}"/>
          </ac:spMkLst>
        </pc:spChg>
        <pc:picChg chg="add mod">
          <ac:chgData name="Rashaad Reid" userId="3eb5640de2645b9a" providerId="LiveId" clId="{C1D67AC3-E1AA-440C-BB7C-7A38526B083B}" dt="2024-04-18T14:43:01.865" v="4782" actId="1076"/>
          <ac:picMkLst>
            <pc:docMk/>
            <pc:sldMk cId="964588496" sldId="259"/>
            <ac:picMk id="6" creationId="{96714855-9B92-2FDB-F049-C411D1C6A6C3}"/>
          </ac:picMkLst>
        </pc:picChg>
        <pc:picChg chg="add del mod">
          <ac:chgData name="Rashaad Reid" userId="3eb5640de2645b9a" providerId="LiveId" clId="{C1D67AC3-E1AA-440C-BB7C-7A38526B083B}" dt="2024-04-18T14:39:16.671" v="4674" actId="21"/>
          <ac:picMkLst>
            <pc:docMk/>
            <pc:sldMk cId="964588496" sldId="259"/>
            <ac:picMk id="8" creationId="{668BCAFC-A8B9-0CC4-AA91-225F574A3682}"/>
          </ac:picMkLst>
        </pc:picChg>
        <pc:picChg chg="add mod">
          <ac:chgData name="Rashaad Reid" userId="3eb5640de2645b9a" providerId="LiveId" clId="{C1D67AC3-E1AA-440C-BB7C-7A38526B083B}" dt="2024-04-18T14:43:16.056" v="4786" actId="1076"/>
          <ac:picMkLst>
            <pc:docMk/>
            <pc:sldMk cId="964588496" sldId="259"/>
            <ac:picMk id="12" creationId="{B5D35DB4-7FD7-7A2F-55FD-2A92D79357EE}"/>
          </ac:picMkLst>
        </pc:picChg>
      </pc:sldChg>
      <pc:sldChg chg="new del">
        <pc:chgData name="Rashaad Reid" userId="3eb5640de2645b9a" providerId="LiveId" clId="{C1D67AC3-E1AA-440C-BB7C-7A38526B083B}" dt="2024-04-18T01:44:30.110" v="94" actId="47"/>
        <pc:sldMkLst>
          <pc:docMk/>
          <pc:sldMk cId="3608530917" sldId="259"/>
        </pc:sldMkLst>
      </pc:sldChg>
      <pc:sldChg chg="addSp delSp modSp new mod setBg">
        <pc:chgData name="Rashaad Reid" userId="3eb5640de2645b9a" providerId="LiveId" clId="{C1D67AC3-E1AA-440C-BB7C-7A38526B083B}" dt="2024-04-18T16:19:14.969" v="5684" actId="255"/>
        <pc:sldMkLst>
          <pc:docMk/>
          <pc:sldMk cId="1554725977" sldId="260"/>
        </pc:sldMkLst>
        <pc:spChg chg="mod">
          <ac:chgData name="Rashaad Reid" userId="3eb5640de2645b9a" providerId="LiveId" clId="{C1D67AC3-E1AA-440C-BB7C-7A38526B083B}" dt="2024-04-18T16:19:14.969" v="5684" actId="255"/>
          <ac:spMkLst>
            <pc:docMk/>
            <pc:sldMk cId="1554725977" sldId="260"/>
            <ac:spMk id="2" creationId="{6CA0693B-59AF-BEF7-150E-2E7457FACF75}"/>
          </ac:spMkLst>
        </pc:spChg>
        <pc:spChg chg="del">
          <ac:chgData name="Rashaad Reid" userId="3eb5640de2645b9a" providerId="LiveId" clId="{C1D67AC3-E1AA-440C-BB7C-7A38526B083B}" dt="2024-04-18T01:46:43.028" v="173" actId="931"/>
          <ac:spMkLst>
            <pc:docMk/>
            <pc:sldMk cId="1554725977" sldId="260"/>
            <ac:spMk id="3" creationId="{5FCA4400-CAA0-D811-DDE6-466C193E4D92}"/>
          </ac:spMkLst>
        </pc:spChg>
        <pc:spChg chg="add del mod">
          <ac:chgData name="Rashaad Reid" userId="3eb5640de2645b9a" providerId="LiveId" clId="{C1D67AC3-E1AA-440C-BB7C-7A38526B083B}" dt="2024-04-18T14:57:36.142" v="4999" actId="26606"/>
          <ac:spMkLst>
            <pc:docMk/>
            <pc:sldMk cId="1554725977" sldId="260"/>
            <ac:spMk id="4" creationId="{644D231D-B8FC-0F71-0ADF-D02193DCCA32}"/>
          </ac:spMkLst>
        </pc:spChg>
        <pc:spChg chg="add mod">
          <ac:chgData name="Rashaad Reid" userId="3eb5640de2645b9a" providerId="LiveId" clId="{C1D67AC3-E1AA-440C-BB7C-7A38526B083B}" dt="2024-04-18T16:19:05.155" v="5682" actId="1076"/>
          <ac:spMkLst>
            <pc:docMk/>
            <pc:sldMk cId="1554725977" sldId="260"/>
            <ac:spMk id="7" creationId="{95AB70B8-A4D0-26AE-6305-175AAC9A7EB6}"/>
          </ac:spMkLst>
        </pc:spChg>
        <pc:spChg chg="add mod">
          <ac:chgData name="Rashaad Reid" userId="3eb5640de2645b9a" providerId="LiveId" clId="{C1D67AC3-E1AA-440C-BB7C-7A38526B083B}" dt="2024-04-18T16:19:09.176" v="5683" actId="1076"/>
          <ac:spMkLst>
            <pc:docMk/>
            <pc:sldMk cId="1554725977" sldId="260"/>
            <ac:spMk id="9" creationId="{CCC4E884-9400-AB6A-EE77-B1E53E7BC2BD}"/>
          </ac:spMkLst>
        </pc:spChg>
        <pc:spChg chg="add del">
          <ac:chgData name="Rashaad Reid" userId="3eb5640de2645b9a" providerId="LiveId" clId="{C1D67AC3-E1AA-440C-BB7C-7A38526B083B}" dt="2024-04-18T14:57:22.787" v="4988" actId="26606"/>
          <ac:spMkLst>
            <pc:docMk/>
            <pc:sldMk cId="1554725977" sldId="260"/>
            <ac:spMk id="10" creationId="{979E27D9-03C7-44E2-9FF8-15D0C8506AF7}"/>
          </ac:spMkLst>
        </pc:spChg>
        <pc:spChg chg="add del">
          <ac:chgData name="Rashaad Reid" userId="3eb5640de2645b9a" providerId="LiveId" clId="{C1D67AC3-E1AA-440C-BB7C-7A38526B083B}" dt="2024-04-18T14:57:15.193" v="4980" actId="26606"/>
          <ac:spMkLst>
            <pc:docMk/>
            <pc:sldMk cId="1554725977" sldId="260"/>
            <ac:spMk id="11" creationId="{201CC55D-ED54-4C5C-95E6-10947BD1103B}"/>
          </ac:spMkLst>
        </pc:spChg>
        <pc:spChg chg="add del">
          <ac:chgData name="Rashaad Reid" userId="3eb5640de2645b9a" providerId="LiveId" clId="{C1D67AC3-E1AA-440C-BB7C-7A38526B083B}" dt="2024-04-18T14:57:22.787" v="4988" actId="26606"/>
          <ac:spMkLst>
            <pc:docMk/>
            <pc:sldMk cId="1554725977" sldId="260"/>
            <ac:spMk id="12" creationId="{644D231D-B8FC-0F71-0ADF-D02193DCCA32}"/>
          </ac:spMkLst>
        </pc:spChg>
        <pc:spChg chg="add del">
          <ac:chgData name="Rashaad Reid" userId="3eb5640de2645b9a" providerId="LiveId" clId="{C1D67AC3-E1AA-440C-BB7C-7A38526B083B}" dt="2024-04-18T14:57:22.787" v="4988" actId="26606"/>
          <ac:spMkLst>
            <pc:docMk/>
            <pc:sldMk cId="1554725977" sldId="260"/>
            <ac:spMk id="14" creationId="{EEBF1590-3B36-48EE-A89D-3B6F3CB256AB}"/>
          </ac:spMkLst>
        </pc:spChg>
        <pc:spChg chg="add del">
          <ac:chgData name="Rashaad Reid" userId="3eb5640de2645b9a" providerId="LiveId" clId="{C1D67AC3-E1AA-440C-BB7C-7A38526B083B}" dt="2024-04-18T14:57:19.398" v="4984" actId="26606"/>
          <ac:spMkLst>
            <pc:docMk/>
            <pc:sldMk cId="1554725977" sldId="260"/>
            <ac:spMk id="15" creationId="{AC8F6C8C-AB5A-4548-942D-E3FD40ACBC49}"/>
          </ac:spMkLst>
        </pc:spChg>
        <pc:spChg chg="add del">
          <ac:chgData name="Rashaad Reid" userId="3eb5640de2645b9a" providerId="LiveId" clId="{C1D67AC3-E1AA-440C-BB7C-7A38526B083B}" dt="2024-04-18T14:57:22.787" v="4988" actId="26606"/>
          <ac:spMkLst>
            <pc:docMk/>
            <pc:sldMk cId="1554725977" sldId="260"/>
            <ac:spMk id="16" creationId="{AC8F6C8C-AB5A-4548-942D-E3FD40ACBC49}"/>
          </ac:spMkLst>
        </pc:spChg>
        <pc:spChg chg="add del">
          <ac:chgData name="Rashaad Reid" userId="3eb5640de2645b9a" providerId="LiveId" clId="{C1D67AC3-E1AA-440C-BB7C-7A38526B083B}" dt="2024-04-18T14:57:15.193" v="4980" actId="26606"/>
          <ac:spMkLst>
            <pc:docMk/>
            <pc:sldMk cId="1554725977" sldId="260"/>
            <ac:spMk id="17" creationId="{3873B707-463F-40B0-8227-E8CC6C67EB25}"/>
          </ac:spMkLst>
        </pc:spChg>
        <pc:spChg chg="add del">
          <ac:chgData name="Rashaad Reid" userId="3eb5640de2645b9a" providerId="LiveId" clId="{C1D67AC3-E1AA-440C-BB7C-7A38526B083B}" dt="2024-04-18T14:57:27.483" v="4990" actId="26606"/>
          <ac:spMkLst>
            <pc:docMk/>
            <pc:sldMk cId="1554725977" sldId="260"/>
            <ac:spMk id="18" creationId="{0B9EE3F3-89B7-43C3-8651-C4C96830993D}"/>
          </ac:spMkLst>
        </pc:spChg>
        <pc:spChg chg="add del">
          <ac:chgData name="Rashaad Reid" userId="3eb5640de2645b9a" providerId="LiveId" clId="{C1D67AC3-E1AA-440C-BB7C-7A38526B083B}" dt="2024-04-18T14:57:15.193" v="4980" actId="26606"/>
          <ac:spMkLst>
            <pc:docMk/>
            <pc:sldMk cId="1554725977" sldId="260"/>
            <ac:spMk id="19" creationId="{C13237C8-E62C-4F0D-A318-BD6FB6C2D138}"/>
          </ac:spMkLst>
        </pc:spChg>
        <pc:spChg chg="add del">
          <ac:chgData name="Rashaad Reid" userId="3eb5640de2645b9a" providerId="LiveId" clId="{C1D67AC3-E1AA-440C-BB7C-7A38526B083B}" dt="2024-04-18T14:57:27.483" v="4990" actId="26606"/>
          <ac:spMkLst>
            <pc:docMk/>
            <pc:sldMk cId="1554725977" sldId="260"/>
            <ac:spMk id="20" creationId="{33AE4636-AEEC-45D6-84D4-7AC2DA48ECF8}"/>
          </ac:spMkLst>
        </pc:spChg>
        <pc:spChg chg="add del">
          <ac:chgData name="Rashaad Reid" userId="3eb5640de2645b9a" providerId="LiveId" clId="{C1D67AC3-E1AA-440C-BB7C-7A38526B083B}" dt="2024-04-18T14:57:15.193" v="4980" actId="26606"/>
          <ac:spMkLst>
            <pc:docMk/>
            <pc:sldMk cId="1554725977" sldId="260"/>
            <ac:spMk id="21" creationId="{19C9EAEA-39D0-4B0E-A0EB-51E7B26740B1}"/>
          </ac:spMkLst>
        </pc:spChg>
        <pc:spChg chg="add del">
          <ac:chgData name="Rashaad Reid" userId="3eb5640de2645b9a" providerId="LiveId" clId="{C1D67AC3-E1AA-440C-BB7C-7A38526B083B}" dt="2024-04-18T14:57:27.483" v="4990" actId="26606"/>
          <ac:spMkLst>
            <pc:docMk/>
            <pc:sldMk cId="1554725977" sldId="260"/>
            <ac:spMk id="22" creationId="{8D9CE0F4-2EB2-4F1F-8AAC-DB3571D9FE10}"/>
          </ac:spMkLst>
        </pc:spChg>
        <pc:spChg chg="add del">
          <ac:chgData name="Rashaad Reid" userId="3eb5640de2645b9a" providerId="LiveId" clId="{C1D67AC3-E1AA-440C-BB7C-7A38526B083B}" dt="2024-04-18T14:57:18.541" v="4982" actId="26606"/>
          <ac:spMkLst>
            <pc:docMk/>
            <pc:sldMk cId="1554725977" sldId="260"/>
            <ac:spMk id="23" creationId="{0B9EE3F3-89B7-43C3-8651-C4C96830993D}"/>
          </ac:spMkLst>
        </pc:spChg>
        <pc:spChg chg="add del">
          <ac:chgData name="Rashaad Reid" userId="3eb5640de2645b9a" providerId="LiveId" clId="{C1D67AC3-E1AA-440C-BB7C-7A38526B083B}" dt="2024-04-18T14:57:18.541" v="4982" actId="26606"/>
          <ac:spMkLst>
            <pc:docMk/>
            <pc:sldMk cId="1554725977" sldId="260"/>
            <ac:spMk id="24" creationId="{33AE4636-AEEC-45D6-84D4-7AC2DA48ECF8}"/>
          </ac:spMkLst>
        </pc:spChg>
        <pc:spChg chg="add del">
          <ac:chgData name="Rashaad Reid" userId="3eb5640de2645b9a" providerId="LiveId" clId="{C1D67AC3-E1AA-440C-BB7C-7A38526B083B}" dt="2024-04-18T14:57:18.541" v="4982" actId="26606"/>
          <ac:spMkLst>
            <pc:docMk/>
            <pc:sldMk cId="1554725977" sldId="260"/>
            <ac:spMk id="25" creationId="{8D9CE0F4-2EB2-4F1F-8AAC-DB3571D9FE10}"/>
          </ac:spMkLst>
        </pc:spChg>
        <pc:spChg chg="add del">
          <ac:chgData name="Rashaad Reid" userId="3eb5640de2645b9a" providerId="LiveId" clId="{C1D67AC3-E1AA-440C-BB7C-7A38526B083B}" dt="2024-04-18T14:57:27.483" v="4990" actId="26606"/>
          <ac:spMkLst>
            <pc:docMk/>
            <pc:sldMk cId="1554725977" sldId="260"/>
            <ac:spMk id="26" creationId="{644D231D-B8FC-0F71-0ADF-D02193DCCA32}"/>
          </ac:spMkLst>
        </pc:spChg>
        <pc:spChg chg="add del">
          <ac:chgData name="Rashaad Reid" userId="3eb5640de2645b9a" providerId="LiveId" clId="{C1D67AC3-E1AA-440C-BB7C-7A38526B083B}" dt="2024-04-18T14:57:19.398" v="4984" actId="26606"/>
          <ac:spMkLst>
            <pc:docMk/>
            <pc:sldMk cId="1554725977" sldId="260"/>
            <ac:spMk id="27" creationId="{979E27D9-03C7-44E2-9FF8-15D0C8506AF7}"/>
          </ac:spMkLst>
        </pc:spChg>
        <pc:spChg chg="add del">
          <ac:chgData name="Rashaad Reid" userId="3eb5640de2645b9a" providerId="LiveId" clId="{C1D67AC3-E1AA-440C-BB7C-7A38526B083B}" dt="2024-04-18T14:57:19.398" v="4984" actId="26606"/>
          <ac:spMkLst>
            <pc:docMk/>
            <pc:sldMk cId="1554725977" sldId="260"/>
            <ac:spMk id="28" creationId="{EEBF1590-3B36-48EE-A89D-3B6F3CB256AB}"/>
          </ac:spMkLst>
        </pc:spChg>
        <pc:spChg chg="add del">
          <ac:chgData name="Rashaad Reid" userId="3eb5640de2645b9a" providerId="LiveId" clId="{C1D67AC3-E1AA-440C-BB7C-7A38526B083B}" dt="2024-04-18T14:57:34.186" v="4992" actId="26606"/>
          <ac:spMkLst>
            <pc:docMk/>
            <pc:sldMk cId="1554725977" sldId="260"/>
            <ac:spMk id="29" creationId="{1ECAB1E8-8195-4748-BE71-FF806D86892E}"/>
          </ac:spMkLst>
        </pc:spChg>
        <pc:spChg chg="add del">
          <ac:chgData name="Rashaad Reid" userId="3eb5640de2645b9a" providerId="LiveId" clId="{C1D67AC3-E1AA-440C-BB7C-7A38526B083B}" dt="2024-04-18T14:57:34.186" v="4992" actId="26606"/>
          <ac:spMkLst>
            <pc:docMk/>
            <pc:sldMk cId="1554725977" sldId="260"/>
            <ac:spMk id="30" creationId="{57F6BDD4-E066-4008-8011-6CC31AEB4556}"/>
          </ac:spMkLst>
        </pc:spChg>
        <pc:spChg chg="add del">
          <ac:chgData name="Rashaad Reid" userId="3eb5640de2645b9a" providerId="LiveId" clId="{C1D67AC3-E1AA-440C-BB7C-7A38526B083B}" dt="2024-04-18T14:57:34.186" v="4992" actId="26606"/>
          <ac:spMkLst>
            <pc:docMk/>
            <pc:sldMk cId="1554725977" sldId="260"/>
            <ac:spMk id="31" creationId="{2711A8FB-68FC-45FC-B01E-38F809E2D439}"/>
          </ac:spMkLst>
        </pc:spChg>
        <pc:spChg chg="add del">
          <ac:chgData name="Rashaad Reid" userId="3eb5640de2645b9a" providerId="LiveId" clId="{C1D67AC3-E1AA-440C-BB7C-7A38526B083B}" dt="2024-04-18T14:57:34.186" v="4992" actId="26606"/>
          <ac:spMkLst>
            <pc:docMk/>
            <pc:sldMk cId="1554725977" sldId="260"/>
            <ac:spMk id="32" creationId="{2A865FE3-5FC9-4049-87CF-30019C46C0F5}"/>
          </ac:spMkLst>
        </pc:spChg>
        <pc:spChg chg="add del">
          <ac:chgData name="Rashaad Reid" userId="3eb5640de2645b9a" providerId="LiveId" clId="{C1D67AC3-E1AA-440C-BB7C-7A38526B083B}" dt="2024-04-18T14:57:34.186" v="4992" actId="26606"/>
          <ac:spMkLst>
            <pc:docMk/>
            <pc:sldMk cId="1554725977" sldId="260"/>
            <ac:spMk id="33" creationId="{644D231D-B8FC-0F71-0ADF-D02193DCCA32}"/>
          </ac:spMkLst>
        </pc:spChg>
        <pc:spChg chg="add del">
          <ac:chgData name="Rashaad Reid" userId="3eb5640de2645b9a" providerId="LiveId" clId="{C1D67AC3-E1AA-440C-BB7C-7A38526B083B}" dt="2024-04-18T14:57:34.966" v="4994" actId="26606"/>
          <ac:spMkLst>
            <pc:docMk/>
            <pc:sldMk cId="1554725977" sldId="260"/>
            <ac:spMk id="35" creationId="{2C9A9DA9-7DC8-488B-A882-123947B0F3D9}"/>
          </ac:spMkLst>
        </pc:spChg>
        <pc:spChg chg="add del">
          <ac:chgData name="Rashaad Reid" userId="3eb5640de2645b9a" providerId="LiveId" clId="{C1D67AC3-E1AA-440C-BB7C-7A38526B083B}" dt="2024-04-18T14:57:34.966" v="4994" actId="26606"/>
          <ac:spMkLst>
            <pc:docMk/>
            <pc:sldMk cId="1554725977" sldId="260"/>
            <ac:spMk id="36" creationId="{57F6BDD4-E066-4008-8011-6CC31AEB4556}"/>
          </ac:spMkLst>
        </pc:spChg>
        <pc:spChg chg="add del">
          <ac:chgData name="Rashaad Reid" userId="3eb5640de2645b9a" providerId="LiveId" clId="{C1D67AC3-E1AA-440C-BB7C-7A38526B083B}" dt="2024-04-18T14:57:34.966" v="4994" actId="26606"/>
          <ac:spMkLst>
            <pc:docMk/>
            <pc:sldMk cId="1554725977" sldId="260"/>
            <ac:spMk id="37" creationId="{2711A8FB-68FC-45FC-B01E-38F809E2D439}"/>
          </ac:spMkLst>
        </pc:spChg>
        <pc:spChg chg="add del">
          <ac:chgData name="Rashaad Reid" userId="3eb5640de2645b9a" providerId="LiveId" clId="{C1D67AC3-E1AA-440C-BB7C-7A38526B083B}" dt="2024-04-18T14:57:34.966" v="4994" actId="26606"/>
          <ac:spMkLst>
            <pc:docMk/>
            <pc:sldMk cId="1554725977" sldId="260"/>
            <ac:spMk id="38" creationId="{2A865FE3-5FC9-4049-87CF-30019C46C0F5}"/>
          </ac:spMkLst>
        </pc:spChg>
        <pc:spChg chg="add del">
          <ac:chgData name="Rashaad Reid" userId="3eb5640de2645b9a" providerId="LiveId" clId="{C1D67AC3-E1AA-440C-BB7C-7A38526B083B}" dt="2024-04-18T14:57:34.966" v="4994" actId="26606"/>
          <ac:spMkLst>
            <pc:docMk/>
            <pc:sldMk cId="1554725977" sldId="260"/>
            <ac:spMk id="39" creationId="{644D231D-B8FC-0F71-0ADF-D02193DCCA32}"/>
          </ac:spMkLst>
        </pc:spChg>
        <pc:spChg chg="add del">
          <ac:chgData name="Rashaad Reid" userId="3eb5640de2645b9a" providerId="LiveId" clId="{C1D67AC3-E1AA-440C-BB7C-7A38526B083B}" dt="2024-04-18T14:57:35.566" v="4996" actId="26606"/>
          <ac:spMkLst>
            <pc:docMk/>
            <pc:sldMk cId="1554725977" sldId="260"/>
            <ac:spMk id="41" creationId="{1ECAB1E8-8195-4748-BE71-FF806D86892E}"/>
          </ac:spMkLst>
        </pc:spChg>
        <pc:spChg chg="add del">
          <ac:chgData name="Rashaad Reid" userId="3eb5640de2645b9a" providerId="LiveId" clId="{C1D67AC3-E1AA-440C-BB7C-7A38526B083B}" dt="2024-04-18T14:57:35.566" v="4996" actId="26606"/>
          <ac:spMkLst>
            <pc:docMk/>
            <pc:sldMk cId="1554725977" sldId="260"/>
            <ac:spMk id="42" creationId="{57F6BDD4-E066-4008-8011-6CC31AEB4556}"/>
          </ac:spMkLst>
        </pc:spChg>
        <pc:spChg chg="add del">
          <ac:chgData name="Rashaad Reid" userId="3eb5640de2645b9a" providerId="LiveId" clId="{C1D67AC3-E1AA-440C-BB7C-7A38526B083B}" dt="2024-04-18T14:57:35.566" v="4996" actId="26606"/>
          <ac:spMkLst>
            <pc:docMk/>
            <pc:sldMk cId="1554725977" sldId="260"/>
            <ac:spMk id="43" creationId="{2711A8FB-68FC-45FC-B01E-38F809E2D439}"/>
          </ac:spMkLst>
        </pc:spChg>
        <pc:spChg chg="add del">
          <ac:chgData name="Rashaad Reid" userId="3eb5640de2645b9a" providerId="LiveId" clId="{C1D67AC3-E1AA-440C-BB7C-7A38526B083B}" dt="2024-04-18T14:57:35.566" v="4996" actId="26606"/>
          <ac:spMkLst>
            <pc:docMk/>
            <pc:sldMk cId="1554725977" sldId="260"/>
            <ac:spMk id="44" creationId="{2A865FE3-5FC9-4049-87CF-30019C46C0F5}"/>
          </ac:spMkLst>
        </pc:spChg>
        <pc:spChg chg="add del">
          <ac:chgData name="Rashaad Reid" userId="3eb5640de2645b9a" providerId="LiveId" clId="{C1D67AC3-E1AA-440C-BB7C-7A38526B083B}" dt="2024-04-18T14:57:35.566" v="4996" actId="26606"/>
          <ac:spMkLst>
            <pc:docMk/>
            <pc:sldMk cId="1554725977" sldId="260"/>
            <ac:spMk id="45" creationId="{644D231D-B8FC-0F71-0ADF-D02193DCCA32}"/>
          </ac:spMkLst>
        </pc:spChg>
        <pc:spChg chg="add del">
          <ac:chgData name="Rashaad Reid" userId="3eb5640de2645b9a" providerId="LiveId" clId="{C1D67AC3-E1AA-440C-BB7C-7A38526B083B}" dt="2024-04-18T14:57:36.126" v="4998" actId="26606"/>
          <ac:spMkLst>
            <pc:docMk/>
            <pc:sldMk cId="1554725977" sldId="260"/>
            <ac:spMk id="47" creationId="{2C9A9DA9-7DC8-488B-A882-123947B0F3D9}"/>
          </ac:spMkLst>
        </pc:spChg>
        <pc:spChg chg="add del">
          <ac:chgData name="Rashaad Reid" userId="3eb5640de2645b9a" providerId="LiveId" clId="{C1D67AC3-E1AA-440C-BB7C-7A38526B083B}" dt="2024-04-18T14:57:36.126" v="4998" actId="26606"/>
          <ac:spMkLst>
            <pc:docMk/>
            <pc:sldMk cId="1554725977" sldId="260"/>
            <ac:spMk id="48" creationId="{57F6BDD4-E066-4008-8011-6CC31AEB4556}"/>
          </ac:spMkLst>
        </pc:spChg>
        <pc:spChg chg="add del">
          <ac:chgData name="Rashaad Reid" userId="3eb5640de2645b9a" providerId="LiveId" clId="{C1D67AC3-E1AA-440C-BB7C-7A38526B083B}" dt="2024-04-18T14:57:36.126" v="4998" actId="26606"/>
          <ac:spMkLst>
            <pc:docMk/>
            <pc:sldMk cId="1554725977" sldId="260"/>
            <ac:spMk id="49" creationId="{2711A8FB-68FC-45FC-B01E-38F809E2D439}"/>
          </ac:spMkLst>
        </pc:spChg>
        <pc:spChg chg="add del">
          <ac:chgData name="Rashaad Reid" userId="3eb5640de2645b9a" providerId="LiveId" clId="{C1D67AC3-E1AA-440C-BB7C-7A38526B083B}" dt="2024-04-18T14:57:36.126" v="4998" actId="26606"/>
          <ac:spMkLst>
            <pc:docMk/>
            <pc:sldMk cId="1554725977" sldId="260"/>
            <ac:spMk id="50" creationId="{2A865FE3-5FC9-4049-87CF-30019C46C0F5}"/>
          </ac:spMkLst>
        </pc:spChg>
        <pc:spChg chg="add del">
          <ac:chgData name="Rashaad Reid" userId="3eb5640de2645b9a" providerId="LiveId" clId="{C1D67AC3-E1AA-440C-BB7C-7A38526B083B}" dt="2024-04-18T14:57:36.126" v="4998" actId="26606"/>
          <ac:spMkLst>
            <pc:docMk/>
            <pc:sldMk cId="1554725977" sldId="260"/>
            <ac:spMk id="51" creationId="{644D231D-B8FC-0F71-0ADF-D02193DCCA32}"/>
          </ac:spMkLst>
        </pc:spChg>
        <pc:spChg chg="add">
          <ac:chgData name="Rashaad Reid" userId="3eb5640de2645b9a" providerId="LiveId" clId="{C1D67AC3-E1AA-440C-BB7C-7A38526B083B}" dt="2024-04-18T14:57:36.142" v="4999" actId="26606"/>
          <ac:spMkLst>
            <pc:docMk/>
            <pc:sldMk cId="1554725977" sldId="260"/>
            <ac:spMk id="53" creationId="{1ECAB1E8-8195-4748-BE71-FF806D86892E}"/>
          </ac:spMkLst>
        </pc:spChg>
        <pc:spChg chg="add mod">
          <ac:chgData name="Rashaad Reid" userId="3eb5640de2645b9a" providerId="LiveId" clId="{C1D67AC3-E1AA-440C-BB7C-7A38526B083B}" dt="2024-04-18T14:57:55.583" v="5000" actId="207"/>
          <ac:spMkLst>
            <pc:docMk/>
            <pc:sldMk cId="1554725977" sldId="260"/>
            <ac:spMk id="54" creationId="{57F6BDD4-E066-4008-8011-6CC31AEB4556}"/>
          </ac:spMkLst>
        </pc:spChg>
        <pc:spChg chg="add mod">
          <ac:chgData name="Rashaad Reid" userId="3eb5640de2645b9a" providerId="LiveId" clId="{C1D67AC3-E1AA-440C-BB7C-7A38526B083B}" dt="2024-04-18T14:58:16.919" v="5001" actId="207"/>
          <ac:spMkLst>
            <pc:docMk/>
            <pc:sldMk cId="1554725977" sldId="260"/>
            <ac:spMk id="55" creationId="{2711A8FB-68FC-45FC-B01E-38F809E2D439}"/>
          </ac:spMkLst>
        </pc:spChg>
        <pc:spChg chg="add mod">
          <ac:chgData name="Rashaad Reid" userId="3eb5640de2645b9a" providerId="LiveId" clId="{C1D67AC3-E1AA-440C-BB7C-7A38526B083B}" dt="2024-04-18T14:59:24.823" v="5006" actId="208"/>
          <ac:spMkLst>
            <pc:docMk/>
            <pc:sldMk cId="1554725977" sldId="260"/>
            <ac:spMk id="56" creationId="{2A865FE3-5FC9-4049-87CF-30019C46C0F5}"/>
          </ac:spMkLst>
        </pc:spChg>
        <pc:spChg chg="add mod">
          <ac:chgData name="Rashaad Reid" userId="3eb5640de2645b9a" providerId="LiveId" clId="{C1D67AC3-E1AA-440C-BB7C-7A38526B083B}" dt="2024-04-18T16:19:02.267" v="5681" actId="14100"/>
          <ac:spMkLst>
            <pc:docMk/>
            <pc:sldMk cId="1554725977" sldId="260"/>
            <ac:spMk id="57" creationId="{644D231D-B8FC-0F71-0ADF-D02193DCCA32}"/>
          </ac:spMkLst>
        </pc:spChg>
        <pc:grpChg chg="add del">
          <ac:chgData name="Rashaad Reid" userId="3eb5640de2645b9a" providerId="LiveId" clId="{C1D67AC3-E1AA-440C-BB7C-7A38526B083B}" dt="2024-04-18T14:57:15.193" v="4980" actId="26606"/>
          <ac:grpSpMkLst>
            <pc:docMk/>
            <pc:sldMk cId="1554725977" sldId="260"/>
            <ac:grpSpMk id="13" creationId="{1DE889C7-FAD6-4397-98E2-05D503484459}"/>
          </ac:grpSpMkLst>
        </pc:grpChg>
        <pc:graphicFrameChg chg="add del">
          <ac:chgData name="Rashaad Reid" userId="3eb5640de2645b9a" providerId="LiveId" clId="{C1D67AC3-E1AA-440C-BB7C-7A38526B083B}" dt="2024-04-18T14:57:21.663" v="4986" actId="26606"/>
          <ac:graphicFrameMkLst>
            <pc:docMk/>
            <pc:sldMk cId="1554725977" sldId="260"/>
            <ac:graphicFrameMk id="8" creationId="{08EF2D29-D7B0-73D2-74D2-2DBFEA74DD5F}"/>
          </ac:graphicFrameMkLst>
        </pc:graphicFrameChg>
        <pc:picChg chg="add mod ord">
          <ac:chgData name="Rashaad Reid" userId="3eb5640de2645b9a" providerId="LiveId" clId="{C1D67AC3-E1AA-440C-BB7C-7A38526B083B}" dt="2024-04-18T14:58:32.613" v="5003" actId="1076"/>
          <ac:picMkLst>
            <pc:docMk/>
            <pc:sldMk cId="1554725977" sldId="260"/>
            <ac:picMk id="6" creationId="{D5DCBB32-23CC-D1EE-9284-9650E1DB48B2}"/>
          </ac:picMkLst>
        </pc:picChg>
      </pc:sldChg>
      <pc:sldChg chg="addSp delSp modSp add mod setBg">
        <pc:chgData name="Rashaad Reid" userId="3eb5640de2645b9a" providerId="LiveId" clId="{C1D67AC3-E1AA-440C-BB7C-7A38526B083B}" dt="2024-04-18T20:46:50.670" v="5760" actId="20577"/>
        <pc:sldMkLst>
          <pc:docMk/>
          <pc:sldMk cId="327256560" sldId="261"/>
        </pc:sldMkLst>
        <pc:spChg chg="mod">
          <ac:chgData name="Rashaad Reid" userId="3eb5640de2645b9a" providerId="LiveId" clId="{C1D67AC3-E1AA-440C-BB7C-7A38526B083B}" dt="2024-04-18T13:55:26.121" v="3356" actId="26606"/>
          <ac:spMkLst>
            <pc:docMk/>
            <pc:sldMk cId="327256560" sldId="261"/>
            <ac:spMk id="2" creationId="{1E08FF6B-FF55-71B7-E712-DF2B39731C8B}"/>
          </ac:spMkLst>
        </pc:spChg>
        <pc:spChg chg="mod">
          <ac:chgData name="Rashaad Reid" userId="3eb5640de2645b9a" providerId="LiveId" clId="{C1D67AC3-E1AA-440C-BB7C-7A38526B083B}" dt="2024-04-18T20:46:50.670" v="5760" actId="20577"/>
          <ac:spMkLst>
            <pc:docMk/>
            <pc:sldMk cId="327256560" sldId="261"/>
            <ac:spMk id="3" creationId="{9D170A4D-71B7-69C3-5E9D-1E53753F5503}"/>
          </ac:spMkLst>
        </pc:spChg>
        <pc:spChg chg="del">
          <ac:chgData name="Rashaad Reid" userId="3eb5640de2645b9a" providerId="LiveId" clId="{C1D67AC3-E1AA-440C-BB7C-7A38526B083B}" dt="2024-04-18T02:01:31.288" v="193" actId="931"/>
          <ac:spMkLst>
            <pc:docMk/>
            <pc:sldMk cId="327256560" sldId="261"/>
            <ac:spMk id="4" creationId="{6CE76A85-C747-A427-A8FD-F63623E0CDA8}"/>
          </ac:spMkLst>
        </pc:spChg>
        <pc:spChg chg="add del mod">
          <ac:chgData name="Rashaad Reid" userId="3eb5640de2645b9a" providerId="LiveId" clId="{C1D67AC3-E1AA-440C-BB7C-7A38526B083B}" dt="2024-04-18T13:55:20.159" v="3355" actId="21"/>
          <ac:spMkLst>
            <pc:docMk/>
            <pc:sldMk cId="327256560" sldId="261"/>
            <ac:spMk id="9" creationId="{3096E29F-45CA-A1BA-4FD3-2FF68AB803FE}"/>
          </ac:spMkLst>
        </pc:spChg>
        <pc:spChg chg="add mod">
          <ac:chgData name="Rashaad Reid" userId="3eb5640de2645b9a" providerId="LiveId" clId="{C1D67AC3-E1AA-440C-BB7C-7A38526B083B}" dt="2024-04-18T13:57:26.941" v="3384" actId="1076"/>
          <ac:spMkLst>
            <pc:docMk/>
            <pc:sldMk cId="327256560" sldId="261"/>
            <ac:spMk id="10" creationId="{3096E29F-45CA-A1BA-4FD3-2FF68AB803FE}"/>
          </ac:spMkLst>
        </pc:spChg>
        <pc:spChg chg="add mod">
          <ac:chgData name="Rashaad Reid" userId="3eb5640de2645b9a" providerId="LiveId" clId="{C1D67AC3-E1AA-440C-BB7C-7A38526B083B}" dt="2024-04-18T13:57:20.773" v="3383" actId="1076"/>
          <ac:spMkLst>
            <pc:docMk/>
            <pc:sldMk cId="327256560" sldId="261"/>
            <ac:spMk id="11" creationId="{F3962EF8-FA0B-53C4-C250-A0FC24AB57D5}"/>
          </ac:spMkLst>
        </pc:spChg>
        <pc:spChg chg="add">
          <ac:chgData name="Rashaad Reid" userId="3eb5640de2645b9a" providerId="LiveId" clId="{C1D67AC3-E1AA-440C-BB7C-7A38526B083B}" dt="2024-04-18T13:55:26.121" v="3356" actId="26606"/>
          <ac:spMkLst>
            <pc:docMk/>
            <pc:sldMk cId="327256560" sldId="261"/>
            <ac:spMk id="13" creationId="{385E1BDC-A9B0-4A87-82E3-F3187F69A802}"/>
          </ac:spMkLst>
        </pc:spChg>
        <pc:spChg chg="add mod">
          <ac:chgData name="Rashaad Reid" userId="3eb5640de2645b9a" providerId="LiveId" clId="{C1D67AC3-E1AA-440C-BB7C-7A38526B083B}" dt="2024-04-18T13:55:50.202" v="3357" actId="207"/>
          <ac:spMkLst>
            <pc:docMk/>
            <pc:sldMk cId="327256560" sldId="261"/>
            <ac:spMk id="15" creationId="{0990C621-3B8B-4820-8328-D47EF7CE823C}"/>
          </ac:spMkLst>
        </pc:spChg>
        <pc:spChg chg="add">
          <ac:chgData name="Rashaad Reid" userId="3eb5640de2645b9a" providerId="LiveId" clId="{C1D67AC3-E1AA-440C-BB7C-7A38526B083B}" dt="2024-04-18T13:55:26.121" v="3356" actId="26606"/>
          <ac:spMkLst>
            <pc:docMk/>
            <pc:sldMk cId="327256560" sldId="261"/>
            <ac:spMk id="17" creationId="{C1A2385B-1D2A-4E17-84FA-6CB7F0AAE473}"/>
          </ac:spMkLst>
        </pc:spChg>
        <pc:spChg chg="add">
          <ac:chgData name="Rashaad Reid" userId="3eb5640de2645b9a" providerId="LiveId" clId="{C1D67AC3-E1AA-440C-BB7C-7A38526B083B}" dt="2024-04-18T13:55:26.121" v="3356" actId="26606"/>
          <ac:spMkLst>
            <pc:docMk/>
            <pc:sldMk cId="327256560" sldId="261"/>
            <ac:spMk id="19" creationId="{5E791F2F-79DB-4CC0-9FA1-001E3E91E8B7}"/>
          </ac:spMkLst>
        </pc:spChg>
        <pc:picChg chg="add mod">
          <ac:chgData name="Rashaad Reid" userId="3eb5640de2645b9a" providerId="LiveId" clId="{C1D67AC3-E1AA-440C-BB7C-7A38526B083B}" dt="2024-04-18T13:55:56.127" v="3358" actId="1076"/>
          <ac:picMkLst>
            <pc:docMk/>
            <pc:sldMk cId="327256560" sldId="261"/>
            <ac:picMk id="6" creationId="{521809CD-43ED-FFA3-C51B-588BFCFB4B9C}"/>
          </ac:picMkLst>
        </pc:picChg>
        <pc:picChg chg="add mod">
          <ac:chgData name="Rashaad Reid" userId="3eb5640de2645b9a" providerId="LiveId" clId="{C1D67AC3-E1AA-440C-BB7C-7A38526B083B}" dt="2024-04-18T13:55:59.480" v="3359" actId="1076"/>
          <ac:picMkLst>
            <pc:docMk/>
            <pc:sldMk cId="327256560" sldId="261"/>
            <ac:picMk id="8" creationId="{929F87FF-4898-71D5-4E2F-DC6F8DE2CE8B}"/>
          </ac:picMkLst>
        </pc:picChg>
      </pc:sldChg>
      <pc:sldChg chg="new del">
        <pc:chgData name="Rashaad Reid" userId="3eb5640de2645b9a" providerId="LiveId" clId="{C1D67AC3-E1AA-440C-BB7C-7A38526B083B}" dt="2024-04-18T01:46:10.031" v="172" actId="47"/>
        <pc:sldMkLst>
          <pc:docMk/>
          <pc:sldMk cId="2568102365" sldId="261"/>
        </pc:sldMkLst>
      </pc:sldChg>
      <pc:sldChg chg="addSp delSp modSp add mod setBg">
        <pc:chgData name="Rashaad Reid" userId="3eb5640de2645b9a" providerId="LiveId" clId="{C1D67AC3-E1AA-440C-BB7C-7A38526B083B}" dt="2024-04-18T15:50:46.009" v="5275" actId="20577"/>
        <pc:sldMkLst>
          <pc:docMk/>
          <pc:sldMk cId="2789849855" sldId="262"/>
        </pc:sldMkLst>
        <pc:spChg chg="mod">
          <ac:chgData name="Rashaad Reid" userId="3eb5640de2645b9a" providerId="LiveId" clId="{C1D67AC3-E1AA-440C-BB7C-7A38526B083B}" dt="2024-04-18T14:14:17.713" v="4529" actId="26606"/>
          <ac:spMkLst>
            <pc:docMk/>
            <pc:sldMk cId="2789849855" sldId="262"/>
            <ac:spMk id="2" creationId="{B7CA12FF-3E86-4417-25CD-C9BAC0011F77}"/>
          </ac:spMkLst>
        </pc:spChg>
        <pc:spChg chg="mod ord">
          <ac:chgData name="Rashaad Reid" userId="3eb5640de2645b9a" providerId="LiveId" clId="{C1D67AC3-E1AA-440C-BB7C-7A38526B083B}" dt="2024-04-18T15:50:46.009" v="5275" actId="20577"/>
          <ac:spMkLst>
            <pc:docMk/>
            <pc:sldMk cId="2789849855" sldId="262"/>
            <ac:spMk id="3" creationId="{8510EBC1-10FD-4AA8-D398-4E8E58132E7D}"/>
          </ac:spMkLst>
        </pc:spChg>
        <pc:spChg chg="del">
          <ac:chgData name="Rashaad Reid" userId="3eb5640de2645b9a" providerId="LiveId" clId="{C1D67AC3-E1AA-440C-BB7C-7A38526B083B}" dt="2024-04-18T03:34:53.455" v="839" actId="931"/>
          <ac:spMkLst>
            <pc:docMk/>
            <pc:sldMk cId="2789849855" sldId="262"/>
            <ac:spMk id="4" creationId="{B601B717-2C70-51DB-9DC6-5BFA129A837B}"/>
          </ac:spMkLst>
        </pc:spChg>
        <pc:spChg chg="add del">
          <ac:chgData name="Rashaad Reid" userId="3eb5640de2645b9a" providerId="LiveId" clId="{C1D67AC3-E1AA-440C-BB7C-7A38526B083B}" dt="2024-04-18T14:14:17.713" v="4529" actId="26606"/>
          <ac:spMkLst>
            <pc:docMk/>
            <pc:sldMk cId="2789849855" sldId="262"/>
            <ac:spMk id="11" creationId="{92468898-5A6E-4D55-85EC-308E785EE06C}"/>
          </ac:spMkLst>
        </pc:spChg>
        <pc:spChg chg="add del">
          <ac:chgData name="Rashaad Reid" userId="3eb5640de2645b9a" providerId="LiveId" clId="{C1D67AC3-E1AA-440C-BB7C-7A38526B083B}" dt="2024-04-18T14:14:17.713" v="4529" actId="26606"/>
          <ac:spMkLst>
            <pc:docMk/>
            <pc:sldMk cId="2789849855" sldId="262"/>
            <ac:spMk id="13" creationId="{3E23A947-2D45-4208-AE2B-64948C87A3EB}"/>
          </ac:spMkLst>
        </pc:spChg>
        <pc:spChg chg="add del">
          <ac:chgData name="Rashaad Reid" userId="3eb5640de2645b9a" providerId="LiveId" clId="{C1D67AC3-E1AA-440C-BB7C-7A38526B083B}" dt="2024-04-18T14:14:17.713" v="4529" actId="26606"/>
          <ac:spMkLst>
            <pc:docMk/>
            <pc:sldMk cId="2789849855" sldId="262"/>
            <ac:spMk id="15" creationId="{E5BBB0F9-6A59-4D02-A9C7-A2D6516684CE}"/>
          </ac:spMkLst>
        </pc:spChg>
        <pc:spChg chg="add del">
          <ac:chgData name="Rashaad Reid" userId="3eb5640de2645b9a" providerId="LiveId" clId="{C1D67AC3-E1AA-440C-BB7C-7A38526B083B}" dt="2024-04-18T14:14:00.021" v="4518" actId="26606"/>
          <ac:spMkLst>
            <pc:docMk/>
            <pc:sldMk cId="2789849855" sldId="262"/>
            <ac:spMk id="20" creationId="{2B97F24A-32CE-4C1C-A50D-3016B394DCFB}"/>
          </ac:spMkLst>
        </pc:spChg>
        <pc:spChg chg="add del">
          <ac:chgData name="Rashaad Reid" userId="3eb5640de2645b9a" providerId="LiveId" clId="{C1D67AC3-E1AA-440C-BB7C-7A38526B083B}" dt="2024-04-18T14:14:00.021" v="4518" actId="26606"/>
          <ac:spMkLst>
            <pc:docMk/>
            <pc:sldMk cId="2789849855" sldId="262"/>
            <ac:spMk id="22" creationId="{6357EC4F-235E-4222-A36F-C7878ACE37F2}"/>
          </ac:spMkLst>
        </pc:spChg>
        <pc:spChg chg="add del">
          <ac:chgData name="Rashaad Reid" userId="3eb5640de2645b9a" providerId="LiveId" clId="{C1D67AC3-E1AA-440C-BB7C-7A38526B083B}" dt="2024-04-18T14:14:01.123" v="4520" actId="26606"/>
          <ac:spMkLst>
            <pc:docMk/>
            <pc:sldMk cId="2789849855" sldId="262"/>
            <ac:spMk id="24" creationId="{E5BBB0F9-6A59-4D02-A9C7-A2D6516684CE}"/>
          </ac:spMkLst>
        </pc:spChg>
        <pc:spChg chg="add del">
          <ac:chgData name="Rashaad Reid" userId="3eb5640de2645b9a" providerId="LiveId" clId="{C1D67AC3-E1AA-440C-BB7C-7A38526B083B}" dt="2024-04-18T14:14:01.123" v="4520" actId="26606"/>
          <ac:spMkLst>
            <pc:docMk/>
            <pc:sldMk cId="2789849855" sldId="262"/>
            <ac:spMk id="25" creationId="{E45CA849-654C-4173-AD99-B3A2528275F5}"/>
          </ac:spMkLst>
        </pc:spChg>
        <pc:spChg chg="add del">
          <ac:chgData name="Rashaad Reid" userId="3eb5640de2645b9a" providerId="LiveId" clId="{C1D67AC3-E1AA-440C-BB7C-7A38526B083B}" dt="2024-04-18T14:14:01.123" v="4520" actId="26606"/>
          <ac:spMkLst>
            <pc:docMk/>
            <pc:sldMk cId="2789849855" sldId="262"/>
            <ac:spMk id="26" creationId="{3E23A947-2D45-4208-AE2B-64948C87A3EB}"/>
          </ac:spMkLst>
        </pc:spChg>
        <pc:spChg chg="add del">
          <ac:chgData name="Rashaad Reid" userId="3eb5640de2645b9a" providerId="LiveId" clId="{C1D67AC3-E1AA-440C-BB7C-7A38526B083B}" dt="2024-04-18T14:14:05.012" v="4522" actId="26606"/>
          <ac:spMkLst>
            <pc:docMk/>
            <pc:sldMk cId="2789849855" sldId="262"/>
            <ac:spMk id="29" creationId="{73C994B4-9721-4148-9EEC-6793CECDE8DD}"/>
          </ac:spMkLst>
        </pc:spChg>
        <pc:spChg chg="add del">
          <ac:chgData name="Rashaad Reid" userId="3eb5640de2645b9a" providerId="LiveId" clId="{C1D67AC3-E1AA-440C-BB7C-7A38526B083B}" dt="2024-04-18T14:14:05.012" v="4522" actId="26606"/>
          <ac:spMkLst>
            <pc:docMk/>
            <pc:sldMk cId="2789849855" sldId="262"/>
            <ac:spMk id="31" creationId="{F9D95E49-763A-4886-B038-82F734740554}"/>
          </ac:spMkLst>
        </pc:spChg>
        <pc:spChg chg="add del">
          <ac:chgData name="Rashaad Reid" userId="3eb5640de2645b9a" providerId="LiveId" clId="{C1D67AC3-E1AA-440C-BB7C-7A38526B083B}" dt="2024-04-18T14:14:05.012" v="4522" actId="26606"/>
          <ac:spMkLst>
            <pc:docMk/>
            <pc:sldMk cId="2789849855" sldId="262"/>
            <ac:spMk id="32" creationId="{E43DC68B-54DD-4053-BE4D-615259684357}"/>
          </ac:spMkLst>
        </pc:spChg>
        <pc:spChg chg="add del">
          <ac:chgData name="Rashaad Reid" userId="3eb5640de2645b9a" providerId="LiveId" clId="{C1D67AC3-E1AA-440C-BB7C-7A38526B083B}" dt="2024-04-18T14:14:05.012" v="4522" actId="26606"/>
          <ac:spMkLst>
            <pc:docMk/>
            <pc:sldMk cId="2789849855" sldId="262"/>
            <ac:spMk id="33" creationId="{36F31C88-3DEF-4EA8-AE3A-49441413FC54}"/>
          </ac:spMkLst>
        </pc:spChg>
        <pc:spChg chg="add del">
          <ac:chgData name="Rashaad Reid" userId="3eb5640de2645b9a" providerId="LiveId" clId="{C1D67AC3-E1AA-440C-BB7C-7A38526B083B}" dt="2024-04-18T14:14:06.528" v="4524" actId="26606"/>
          <ac:spMkLst>
            <pc:docMk/>
            <pc:sldMk cId="2789849855" sldId="262"/>
            <ac:spMk id="35" creationId="{FFB60E8C-7224-44A4-87A0-46A1711DD2ED}"/>
          </ac:spMkLst>
        </pc:spChg>
        <pc:spChg chg="add del">
          <ac:chgData name="Rashaad Reid" userId="3eb5640de2645b9a" providerId="LiveId" clId="{C1D67AC3-E1AA-440C-BB7C-7A38526B083B}" dt="2024-04-18T14:14:06.528" v="4524" actId="26606"/>
          <ac:spMkLst>
            <pc:docMk/>
            <pc:sldMk cId="2789849855" sldId="262"/>
            <ac:spMk id="36" creationId="{5DA32751-37A2-45C0-BE94-63D375E27003}"/>
          </ac:spMkLst>
        </pc:spChg>
        <pc:spChg chg="add del">
          <ac:chgData name="Rashaad Reid" userId="3eb5640de2645b9a" providerId="LiveId" clId="{C1D67AC3-E1AA-440C-BB7C-7A38526B083B}" dt="2024-04-18T14:14:06.528" v="4524" actId="26606"/>
          <ac:spMkLst>
            <pc:docMk/>
            <pc:sldMk cId="2789849855" sldId="262"/>
            <ac:spMk id="37" creationId="{E659831F-0D9A-4C63-9EBB-8435B85A440F}"/>
          </ac:spMkLst>
        </pc:spChg>
        <pc:spChg chg="add del">
          <ac:chgData name="Rashaad Reid" userId="3eb5640de2645b9a" providerId="LiveId" clId="{C1D67AC3-E1AA-440C-BB7C-7A38526B083B}" dt="2024-04-18T14:14:06.528" v="4524" actId="26606"/>
          <ac:spMkLst>
            <pc:docMk/>
            <pc:sldMk cId="2789849855" sldId="262"/>
            <ac:spMk id="38" creationId="{5A55FBCD-CD42-40F5-8A1B-3203F9CAEEAA}"/>
          </ac:spMkLst>
        </pc:spChg>
        <pc:spChg chg="add del">
          <ac:chgData name="Rashaad Reid" userId="3eb5640de2645b9a" providerId="LiveId" clId="{C1D67AC3-E1AA-440C-BB7C-7A38526B083B}" dt="2024-04-18T14:14:16.670" v="4526" actId="26606"/>
          <ac:spMkLst>
            <pc:docMk/>
            <pc:sldMk cId="2789849855" sldId="262"/>
            <ac:spMk id="40" creationId="{7ED7575E-88D2-B771-681D-46A7E55415DD}"/>
          </ac:spMkLst>
        </pc:spChg>
        <pc:spChg chg="add mod ord">
          <ac:chgData name="Rashaad Reid" userId="3eb5640de2645b9a" providerId="LiveId" clId="{C1D67AC3-E1AA-440C-BB7C-7A38526B083B}" dt="2024-04-18T14:17:26.293" v="4533" actId="167"/>
          <ac:spMkLst>
            <pc:docMk/>
            <pc:sldMk cId="2789849855" sldId="262"/>
            <ac:spMk id="46" creationId="{7ED7575E-88D2-B771-681D-46A7E55415DD}"/>
          </ac:spMkLst>
        </pc:spChg>
        <pc:grpChg chg="add del">
          <ac:chgData name="Rashaad Reid" userId="3eb5640de2645b9a" providerId="LiveId" clId="{C1D67AC3-E1AA-440C-BB7C-7A38526B083B}" dt="2024-04-18T14:14:17.699" v="4528" actId="26606"/>
          <ac:grpSpMkLst>
            <pc:docMk/>
            <pc:sldMk cId="2789849855" sldId="262"/>
            <ac:grpSpMk id="43" creationId="{31C49F18-8757-4E87-5C2E-9D6D7B82BA3B}"/>
          </ac:grpSpMkLst>
        </pc:grpChg>
        <pc:picChg chg="add mod ord">
          <ac:chgData name="Rashaad Reid" userId="3eb5640de2645b9a" providerId="LiveId" clId="{C1D67AC3-E1AA-440C-BB7C-7A38526B083B}" dt="2024-04-18T14:18:04.884" v="4550" actId="1076"/>
          <ac:picMkLst>
            <pc:docMk/>
            <pc:sldMk cId="2789849855" sldId="262"/>
            <ac:picMk id="6" creationId="{4EF49C4A-8D63-E6A4-86DC-CF33CEE77926}"/>
          </ac:picMkLst>
        </pc:picChg>
        <pc:picChg chg="add del mod">
          <ac:chgData name="Rashaad Reid" userId="3eb5640de2645b9a" providerId="LiveId" clId="{C1D67AC3-E1AA-440C-BB7C-7A38526B083B}" dt="2024-04-18T14:12:10.908" v="4507" actId="478"/>
          <ac:picMkLst>
            <pc:docMk/>
            <pc:sldMk cId="2789849855" sldId="262"/>
            <ac:picMk id="8" creationId="{BD4FF5A2-71C8-4BA1-82C9-04B848176C1F}"/>
          </ac:picMkLst>
        </pc:picChg>
        <pc:picChg chg="add mod">
          <ac:chgData name="Rashaad Reid" userId="3eb5640de2645b9a" providerId="LiveId" clId="{C1D67AC3-E1AA-440C-BB7C-7A38526B083B}" dt="2024-04-18T14:18:04.389" v="4549" actId="14100"/>
          <ac:picMkLst>
            <pc:docMk/>
            <pc:sldMk cId="2789849855" sldId="262"/>
            <ac:picMk id="10" creationId="{CD4F006E-F307-B287-1608-564F5F574311}"/>
          </ac:picMkLst>
        </pc:picChg>
        <pc:cxnChg chg="add del">
          <ac:chgData name="Rashaad Reid" userId="3eb5640de2645b9a" providerId="LiveId" clId="{C1D67AC3-E1AA-440C-BB7C-7A38526B083B}" dt="2024-04-18T14:14:05.012" v="4522" actId="26606"/>
          <ac:cxnSpMkLst>
            <pc:docMk/>
            <pc:sldMk cId="2789849855" sldId="262"/>
            <ac:cxnSpMk id="28" creationId="{F085D7B9-E066-4923-8CB7-294BF306296A}"/>
          </ac:cxnSpMkLst>
        </pc:cxnChg>
        <pc:cxnChg chg="add del">
          <ac:chgData name="Rashaad Reid" userId="3eb5640de2645b9a" providerId="LiveId" clId="{C1D67AC3-E1AA-440C-BB7C-7A38526B083B}" dt="2024-04-18T14:14:05.012" v="4522" actId="26606"/>
          <ac:cxnSpMkLst>
            <pc:docMk/>
            <pc:sldMk cId="2789849855" sldId="262"/>
            <ac:cxnSpMk id="30" creationId="{5EACA08E-D537-41C6-96A5-5900E05D3217}"/>
          </ac:cxnSpMkLst>
        </pc:cxnChg>
        <pc:cxnChg chg="add del">
          <ac:chgData name="Rashaad Reid" userId="3eb5640de2645b9a" providerId="LiveId" clId="{C1D67AC3-E1AA-440C-BB7C-7A38526B083B}" dt="2024-04-18T14:14:16.670" v="4526" actId="26606"/>
          <ac:cxnSpMkLst>
            <pc:docMk/>
            <pc:sldMk cId="2789849855" sldId="262"/>
            <ac:cxnSpMk id="41" creationId="{249EDD1B-F94D-B4E6-ACAA-566B9A26FDE3}"/>
          </ac:cxnSpMkLst>
        </pc:cxnChg>
        <pc:cxnChg chg="add">
          <ac:chgData name="Rashaad Reid" userId="3eb5640de2645b9a" providerId="LiveId" clId="{C1D67AC3-E1AA-440C-BB7C-7A38526B083B}" dt="2024-04-18T14:14:17.713" v="4529" actId="26606"/>
          <ac:cxnSpMkLst>
            <pc:docMk/>
            <pc:sldMk cId="2789849855" sldId="262"/>
            <ac:cxnSpMk id="47" creationId="{249EDD1B-F94D-B4E6-ACAA-566B9A26FDE3}"/>
          </ac:cxnSpMkLst>
        </pc:cxnChg>
      </pc:sldChg>
      <pc:sldChg chg="addSp delSp modSp add del mod">
        <pc:chgData name="Rashaad Reid" userId="3eb5640de2645b9a" providerId="LiveId" clId="{C1D67AC3-E1AA-440C-BB7C-7A38526B083B}" dt="2024-04-18T14:45:02.219" v="4803" actId="47"/>
        <pc:sldMkLst>
          <pc:docMk/>
          <pc:sldMk cId="3929265009" sldId="263"/>
        </pc:sldMkLst>
        <pc:spChg chg="del">
          <ac:chgData name="Rashaad Reid" userId="3eb5640de2645b9a" providerId="LiveId" clId="{C1D67AC3-E1AA-440C-BB7C-7A38526B083B}" dt="2024-04-18T02:14:31.510" v="233" actId="931"/>
          <ac:spMkLst>
            <pc:docMk/>
            <pc:sldMk cId="3929265009" sldId="263"/>
            <ac:spMk id="3" creationId="{64BF6CAF-4A47-4F42-CFB7-5665A5B46BEF}"/>
          </ac:spMkLst>
        </pc:spChg>
        <pc:spChg chg="mod">
          <ac:chgData name="Rashaad Reid" userId="3eb5640de2645b9a" providerId="LiveId" clId="{C1D67AC3-E1AA-440C-BB7C-7A38526B083B}" dt="2024-04-18T14:44:20.905" v="4790" actId="21"/>
          <ac:spMkLst>
            <pc:docMk/>
            <pc:sldMk cId="3929265009" sldId="263"/>
            <ac:spMk id="4" creationId="{90380E7E-860D-0F7A-F8D9-2026D104C567}"/>
          </ac:spMkLst>
        </pc:spChg>
        <pc:picChg chg="add mod">
          <ac:chgData name="Rashaad Reid" userId="3eb5640de2645b9a" providerId="LiveId" clId="{C1D67AC3-E1AA-440C-BB7C-7A38526B083B}" dt="2024-04-18T02:14:33.055" v="234" actId="27614"/>
          <ac:picMkLst>
            <pc:docMk/>
            <pc:sldMk cId="3929265009" sldId="263"/>
            <ac:picMk id="6" creationId="{58D0FE9B-E3C7-8443-FCD2-9DD47C38855B}"/>
          </ac:picMkLst>
        </pc:picChg>
        <pc:picChg chg="add del mod">
          <ac:chgData name="Rashaad Reid" userId="3eb5640de2645b9a" providerId="LiveId" clId="{C1D67AC3-E1AA-440C-BB7C-7A38526B083B}" dt="2024-04-18T02:15:11.293" v="240" actId="478"/>
          <ac:picMkLst>
            <pc:docMk/>
            <pc:sldMk cId="3929265009" sldId="263"/>
            <ac:picMk id="8" creationId="{8DA20E57-AEE2-FCE3-BD1E-0C7FBE98B9FE}"/>
          </ac:picMkLst>
        </pc:picChg>
      </pc:sldChg>
      <pc:sldChg chg="addSp delSp modSp add del mod">
        <pc:chgData name="Rashaad Reid" userId="3eb5640de2645b9a" providerId="LiveId" clId="{C1D67AC3-E1AA-440C-BB7C-7A38526B083B}" dt="2024-04-18T05:07:02.825" v="3193" actId="47"/>
        <pc:sldMkLst>
          <pc:docMk/>
          <pc:sldMk cId="3314413055" sldId="264"/>
        </pc:sldMkLst>
        <pc:spChg chg="del">
          <ac:chgData name="Rashaad Reid" userId="3eb5640de2645b9a" providerId="LiveId" clId="{C1D67AC3-E1AA-440C-BB7C-7A38526B083B}" dt="2024-04-18T04:11:23.150" v="1131" actId="931"/>
          <ac:spMkLst>
            <pc:docMk/>
            <pc:sldMk cId="3314413055" sldId="264"/>
            <ac:spMk id="3" creationId="{9D170A4D-71B7-69C3-5E9D-1E53753F5503}"/>
          </ac:spMkLst>
        </pc:spChg>
        <pc:spChg chg="mod">
          <ac:chgData name="Rashaad Reid" userId="3eb5640de2645b9a" providerId="LiveId" clId="{C1D67AC3-E1AA-440C-BB7C-7A38526B083B}" dt="2024-04-18T04:14:04.309" v="1537" actId="21"/>
          <ac:spMkLst>
            <pc:docMk/>
            <pc:sldMk cId="3314413055" sldId="264"/>
            <ac:spMk id="4" creationId="{6CE76A85-C747-A427-A8FD-F63623E0CDA8}"/>
          </ac:spMkLst>
        </pc:spChg>
        <pc:spChg chg="add mod">
          <ac:chgData name="Rashaad Reid" userId="3eb5640de2645b9a" providerId="LiveId" clId="{C1D67AC3-E1AA-440C-BB7C-7A38526B083B}" dt="2024-04-18T04:13:48.130" v="1532" actId="21"/>
          <ac:spMkLst>
            <pc:docMk/>
            <pc:sldMk cId="3314413055" sldId="264"/>
            <ac:spMk id="8" creationId="{C5DFD969-FD90-310C-2D68-39B4518B8E74}"/>
          </ac:spMkLst>
        </pc:spChg>
        <pc:picChg chg="add del mod">
          <ac:chgData name="Rashaad Reid" userId="3eb5640de2645b9a" providerId="LiveId" clId="{C1D67AC3-E1AA-440C-BB7C-7A38526B083B}" dt="2024-04-18T04:13:48.130" v="1532" actId="21"/>
          <ac:picMkLst>
            <pc:docMk/>
            <pc:sldMk cId="3314413055" sldId="264"/>
            <ac:picMk id="6" creationId="{8B36FC3E-F659-C22C-6D90-4187BC363555}"/>
          </ac:picMkLst>
        </pc:picChg>
      </pc:sldChg>
      <pc:sldChg chg="addSp delSp modSp add mod setBg">
        <pc:chgData name="Rashaad Reid" userId="3eb5640de2645b9a" providerId="LiveId" clId="{C1D67AC3-E1AA-440C-BB7C-7A38526B083B}" dt="2024-04-18T18:21:53.805" v="5708" actId="1076"/>
        <pc:sldMkLst>
          <pc:docMk/>
          <pc:sldMk cId="3617358584" sldId="265"/>
        </pc:sldMkLst>
        <pc:spChg chg="mod">
          <ac:chgData name="Rashaad Reid" userId="3eb5640de2645b9a" providerId="LiveId" clId="{C1D67AC3-E1AA-440C-BB7C-7A38526B083B}" dt="2024-04-18T14:52:54.201" v="4823" actId="14100"/>
          <ac:spMkLst>
            <pc:docMk/>
            <pc:sldMk cId="3617358584" sldId="265"/>
            <ac:spMk id="2" creationId="{641B0A43-D881-6652-9F75-3B3D58126002}"/>
          </ac:spMkLst>
        </pc:spChg>
        <pc:spChg chg="mod ord">
          <ac:chgData name="Rashaad Reid" userId="3eb5640de2645b9a" providerId="LiveId" clId="{C1D67AC3-E1AA-440C-BB7C-7A38526B083B}" dt="2024-04-18T15:56:58.724" v="5599" actId="114"/>
          <ac:spMkLst>
            <pc:docMk/>
            <pc:sldMk cId="3617358584" sldId="265"/>
            <ac:spMk id="3" creationId="{64BF6CAF-4A47-4F42-CFB7-5665A5B46BEF}"/>
          </ac:spMkLst>
        </pc:spChg>
        <pc:spChg chg="del">
          <ac:chgData name="Rashaad Reid" userId="3eb5640de2645b9a" providerId="LiveId" clId="{C1D67AC3-E1AA-440C-BB7C-7A38526B083B}" dt="2024-04-18T02:16:21.051" v="258" actId="931"/>
          <ac:spMkLst>
            <pc:docMk/>
            <pc:sldMk cId="3617358584" sldId="265"/>
            <ac:spMk id="4" creationId="{90380E7E-860D-0F7A-F8D9-2026D104C567}"/>
          </ac:spMkLst>
        </pc:spChg>
        <pc:spChg chg="add del mod">
          <ac:chgData name="Rashaad Reid" userId="3eb5640de2645b9a" providerId="LiveId" clId="{C1D67AC3-E1AA-440C-BB7C-7A38526B083B}" dt="2024-04-18T18:21:37.578" v="5703" actId="21"/>
          <ac:spMkLst>
            <pc:docMk/>
            <pc:sldMk cId="3617358584" sldId="265"/>
            <ac:spMk id="4" creationId="{9220ACBC-FFE1-A706-B586-289EDD70AD66}"/>
          </ac:spMkLst>
        </pc:spChg>
        <pc:spChg chg="add mod">
          <ac:chgData name="Rashaad Reid" userId="3eb5640de2645b9a" providerId="LiveId" clId="{C1D67AC3-E1AA-440C-BB7C-7A38526B083B}" dt="2024-04-18T18:21:53.805" v="5708" actId="1076"/>
          <ac:spMkLst>
            <pc:docMk/>
            <pc:sldMk cId="3617358584" sldId="265"/>
            <ac:spMk id="5" creationId="{9220ACBC-FFE1-A706-B586-289EDD70AD66}"/>
          </ac:spMkLst>
        </pc:spChg>
        <pc:spChg chg="add del mod">
          <ac:chgData name="Rashaad Reid" userId="3eb5640de2645b9a" providerId="LiveId" clId="{C1D67AC3-E1AA-440C-BB7C-7A38526B083B}" dt="2024-04-18T14:52:24.683" v="4817" actId="21"/>
          <ac:spMkLst>
            <pc:docMk/>
            <pc:sldMk cId="3617358584" sldId="265"/>
            <ac:spMk id="9" creationId="{CAD56142-60CE-360C-947D-4ECA6889BFE8}"/>
          </ac:spMkLst>
        </pc:spChg>
        <pc:spChg chg="add del mod">
          <ac:chgData name="Rashaad Reid" userId="3eb5640de2645b9a" providerId="LiveId" clId="{C1D67AC3-E1AA-440C-BB7C-7A38526B083B}" dt="2024-04-18T14:52:21.136" v="4816" actId="478"/>
          <ac:spMkLst>
            <pc:docMk/>
            <pc:sldMk cId="3617358584" sldId="265"/>
            <ac:spMk id="11" creationId="{71FC18FE-CED7-1E93-5010-F5CD8C0E5FEC}"/>
          </ac:spMkLst>
        </pc:spChg>
        <pc:spChg chg="add del">
          <ac:chgData name="Rashaad Reid" userId="3eb5640de2645b9a" providerId="LiveId" clId="{C1D67AC3-E1AA-440C-BB7C-7A38526B083B}" dt="2024-04-18T14:52:35.785" v="4819" actId="26606"/>
          <ac:spMkLst>
            <pc:docMk/>
            <pc:sldMk cId="3617358584" sldId="265"/>
            <ac:spMk id="13" creationId="{92468898-5A6E-4D55-85EC-308E785EE06C}"/>
          </ac:spMkLst>
        </pc:spChg>
        <pc:spChg chg="add mod ord">
          <ac:chgData name="Rashaad Reid" userId="3eb5640de2645b9a" providerId="LiveId" clId="{C1D67AC3-E1AA-440C-BB7C-7A38526B083B}" dt="2024-04-18T14:56:50.135" v="4978" actId="207"/>
          <ac:spMkLst>
            <pc:docMk/>
            <pc:sldMk cId="3617358584" sldId="265"/>
            <ac:spMk id="14" creationId="{D62815F3-D593-04BC-2E17-EDDC5E157791}"/>
          </ac:spMkLst>
        </pc:spChg>
        <pc:spChg chg="add del">
          <ac:chgData name="Rashaad Reid" userId="3eb5640de2645b9a" providerId="LiveId" clId="{C1D67AC3-E1AA-440C-BB7C-7A38526B083B}" dt="2024-04-18T14:52:35.785" v="4819" actId="26606"/>
          <ac:spMkLst>
            <pc:docMk/>
            <pc:sldMk cId="3617358584" sldId="265"/>
            <ac:spMk id="15" creationId="{3E23A947-2D45-4208-AE2B-64948C87A3EB}"/>
          </ac:spMkLst>
        </pc:spChg>
        <pc:spChg chg="add del">
          <ac:chgData name="Rashaad Reid" userId="3eb5640de2645b9a" providerId="LiveId" clId="{C1D67AC3-E1AA-440C-BB7C-7A38526B083B}" dt="2024-04-18T14:52:35.785" v="4819" actId="26606"/>
          <ac:spMkLst>
            <pc:docMk/>
            <pc:sldMk cId="3617358584" sldId="265"/>
            <ac:spMk id="17" creationId="{E5BBB0F9-6A59-4D02-A9C7-A2D6516684CE}"/>
          </ac:spMkLst>
        </pc:spChg>
        <pc:spChg chg="add del">
          <ac:chgData name="Rashaad Reid" userId="3eb5640de2645b9a" providerId="LiveId" clId="{C1D67AC3-E1AA-440C-BB7C-7A38526B083B}" dt="2024-04-18T14:52:39.189" v="4821" actId="26606"/>
          <ac:spMkLst>
            <pc:docMk/>
            <pc:sldMk cId="3617358584" sldId="265"/>
            <ac:spMk id="19" creationId="{98E79BE4-34FE-485A-98A5-92CE8F7C4743}"/>
          </ac:spMkLst>
        </pc:spChg>
        <pc:spChg chg="add del">
          <ac:chgData name="Rashaad Reid" userId="3eb5640de2645b9a" providerId="LiveId" clId="{C1D67AC3-E1AA-440C-BB7C-7A38526B083B}" dt="2024-04-18T14:52:39.189" v="4821" actId="26606"/>
          <ac:spMkLst>
            <pc:docMk/>
            <pc:sldMk cId="3617358584" sldId="265"/>
            <ac:spMk id="20" creationId="{0288C6B4-AFC3-407F-A595-EFFD38D4CCAF}"/>
          </ac:spMkLst>
        </pc:spChg>
        <pc:spChg chg="add del">
          <ac:chgData name="Rashaad Reid" userId="3eb5640de2645b9a" providerId="LiveId" clId="{C1D67AC3-E1AA-440C-BB7C-7A38526B083B}" dt="2024-04-18T14:52:39.189" v="4821" actId="26606"/>
          <ac:spMkLst>
            <pc:docMk/>
            <pc:sldMk cId="3617358584" sldId="265"/>
            <ac:spMk id="21" creationId="{7A5F0580-5EE9-419F-96EE-B6529EF6E7D0}"/>
          </ac:spMkLst>
        </pc:spChg>
        <pc:spChg chg="add del">
          <ac:chgData name="Rashaad Reid" userId="3eb5640de2645b9a" providerId="LiveId" clId="{C1D67AC3-E1AA-440C-BB7C-7A38526B083B}" dt="2024-04-18T14:52:39.189" v="4821" actId="26606"/>
          <ac:spMkLst>
            <pc:docMk/>
            <pc:sldMk cId="3617358584" sldId="265"/>
            <ac:spMk id="22" creationId="{CF236821-17FE-429B-8D2C-08E13A64EA40}"/>
          </ac:spMkLst>
        </pc:spChg>
        <pc:spChg chg="add del">
          <ac:chgData name="Rashaad Reid" userId="3eb5640de2645b9a" providerId="LiveId" clId="{C1D67AC3-E1AA-440C-BB7C-7A38526B083B}" dt="2024-04-18T14:52:39.189" v="4821" actId="26606"/>
          <ac:spMkLst>
            <pc:docMk/>
            <pc:sldMk cId="3617358584" sldId="265"/>
            <ac:spMk id="23" creationId="{C0BDBCD2-E081-43AB-9119-C55465E59757}"/>
          </ac:spMkLst>
        </pc:spChg>
        <pc:spChg chg="add">
          <ac:chgData name="Rashaad Reid" userId="3eb5640de2645b9a" providerId="LiveId" clId="{C1D67AC3-E1AA-440C-BB7C-7A38526B083B}" dt="2024-04-18T14:52:39.205" v="4822" actId="26606"/>
          <ac:spMkLst>
            <pc:docMk/>
            <pc:sldMk cId="3617358584" sldId="265"/>
            <ac:spMk id="25" creationId="{058A14AF-9FB5-4CC7-BA35-E8E85D3EDF0E}"/>
          </ac:spMkLst>
        </pc:spChg>
        <pc:spChg chg="add mod">
          <ac:chgData name="Rashaad Reid" userId="3eb5640de2645b9a" providerId="LiveId" clId="{C1D67AC3-E1AA-440C-BB7C-7A38526B083B}" dt="2024-04-18T14:53:31.190" v="4828" actId="164"/>
          <ac:spMkLst>
            <pc:docMk/>
            <pc:sldMk cId="3617358584" sldId="265"/>
            <ac:spMk id="26" creationId="{3A9A4357-BD1D-4622-A4FE-766E6AB8DE84}"/>
          </ac:spMkLst>
        </pc:spChg>
        <pc:spChg chg="add mod">
          <ac:chgData name="Rashaad Reid" userId="3eb5640de2645b9a" providerId="LiveId" clId="{C1D67AC3-E1AA-440C-BB7C-7A38526B083B}" dt="2024-04-18T14:54:17.737" v="4837" actId="14100"/>
          <ac:spMkLst>
            <pc:docMk/>
            <pc:sldMk cId="3617358584" sldId="265"/>
            <ac:spMk id="27" creationId="{E659831F-0D9A-4C63-9EBB-8435B85A440F}"/>
          </ac:spMkLst>
        </pc:spChg>
        <pc:spChg chg="add mod">
          <ac:chgData name="Rashaad Reid" userId="3eb5640de2645b9a" providerId="LiveId" clId="{C1D67AC3-E1AA-440C-BB7C-7A38526B083B}" dt="2024-04-18T14:53:31.190" v="4828" actId="164"/>
          <ac:spMkLst>
            <pc:docMk/>
            <pc:sldMk cId="3617358584" sldId="265"/>
            <ac:spMk id="28" creationId="{E6995CE5-F890-4ABA-82A2-26507CE8D2A3}"/>
          </ac:spMkLst>
        </pc:spChg>
        <pc:grpChg chg="add mod ord">
          <ac:chgData name="Rashaad Reid" userId="3eb5640de2645b9a" providerId="LiveId" clId="{C1D67AC3-E1AA-440C-BB7C-7A38526B083B}" dt="2024-04-18T14:53:51.090" v="4831" actId="1076"/>
          <ac:grpSpMkLst>
            <pc:docMk/>
            <pc:sldMk cId="3617358584" sldId="265"/>
            <ac:grpSpMk id="12" creationId="{39DDF648-9BF3-E747-5392-FEEECF3FFDF7}"/>
          </ac:grpSpMkLst>
        </pc:grpChg>
        <pc:picChg chg="add del mod">
          <ac:chgData name="Rashaad Reid" userId="3eb5640de2645b9a" providerId="LiveId" clId="{C1D67AC3-E1AA-440C-BB7C-7A38526B083B}" dt="2024-04-18T14:52:12.212" v="4815" actId="478"/>
          <ac:picMkLst>
            <pc:docMk/>
            <pc:sldMk cId="3617358584" sldId="265"/>
            <ac:picMk id="6" creationId="{D592E237-D691-322F-04E7-A366A93D3DBC}"/>
          </ac:picMkLst>
        </pc:picChg>
        <pc:picChg chg="add mod">
          <ac:chgData name="Rashaad Reid" userId="3eb5640de2645b9a" providerId="LiveId" clId="{C1D67AC3-E1AA-440C-BB7C-7A38526B083B}" dt="2024-04-18T14:54:26.614" v="4842" actId="1076"/>
          <ac:picMkLst>
            <pc:docMk/>
            <pc:sldMk cId="3617358584" sldId="265"/>
            <ac:picMk id="8" creationId="{8F020C2C-4FE1-E457-9F76-AE840B785538}"/>
          </ac:picMkLst>
        </pc:picChg>
      </pc:sldChg>
      <pc:sldChg chg="addSp delSp modSp add mod setBg">
        <pc:chgData name="Rashaad Reid" userId="3eb5640de2645b9a" providerId="LiveId" clId="{C1D67AC3-E1AA-440C-BB7C-7A38526B083B}" dt="2024-04-18T16:03:56.104" v="5660" actId="255"/>
        <pc:sldMkLst>
          <pc:docMk/>
          <pc:sldMk cId="416078624" sldId="266"/>
        </pc:sldMkLst>
        <pc:spChg chg="mod">
          <ac:chgData name="Rashaad Reid" userId="3eb5640de2645b9a" providerId="LiveId" clId="{C1D67AC3-E1AA-440C-BB7C-7A38526B083B}" dt="2024-04-18T16:03:56.104" v="5660" actId="255"/>
          <ac:spMkLst>
            <pc:docMk/>
            <pc:sldMk cId="416078624" sldId="266"/>
            <ac:spMk id="2" creationId="{641B0A43-D881-6652-9F75-3B3D58126002}"/>
          </ac:spMkLst>
        </pc:spChg>
        <pc:spChg chg="del">
          <ac:chgData name="Rashaad Reid" userId="3eb5640de2645b9a" providerId="LiveId" clId="{C1D67AC3-E1AA-440C-BB7C-7A38526B083B}" dt="2024-04-18T02:15:38.809" v="241" actId="931"/>
          <ac:spMkLst>
            <pc:docMk/>
            <pc:sldMk cId="416078624" sldId="266"/>
            <ac:spMk id="3" creationId="{64BF6CAF-4A47-4F42-CFB7-5665A5B46BEF}"/>
          </ac:spMkLst>
        </pc:spChg>
        <pc:spChg chg="mod">
          <ac:chgData name="Rashaad Reid" userId="3eb5640de2645b9a" providerId="LiveId" clId="{C1D67AC3-E1AA-440C-BB7C-7A38526B083B}" dt="2024-04-18T14:45:09.618" v="4804" actId="26606"/>
          <ac:spMkLst>
            <pc:docMk/>
            <pc:sldMk cId="416078624" sldId="266"/>
            <ac:spMk id="4" creationId="{90380E7E-860D-0F7A-F8D9-2026D104C567}"/>
          </ac:spMkLst>
        </pc:spChg>
        <pc:spChg chg="add">
          <ac:chgData name="Rashaad Reid" userId="3eb5640de2645b9a" providerId="LiveId" clId="{C1D67AC3-E1AA-440C-BB7C-7A38526B083B}" dt="2024-04-18T14:45:09.618" v="4804" actId="26606"/>
          <ac:spMkLst>
            <pc:docMk/>
            <pc:sldMk cId="416078624" sldId="266"/>
            <ac:spMk id="15" creationId="{0550F5B9-399F-4FAD-AE6C-ED65F9A43A74}"/>
          </ac:spMkLst>
        </pc:spChg>
        <pc:spChg chg="add mod">
          <ac:chgData name="Rashaad Reid" userId="3eb5640de2645b9a" providerId="LiveId" clId="{C1D67AC3-E1AA-440C-BB7C-7A38526B083B}" dt="2024-04-18T14:46:05.593" v="4813" actId="207"/>
          <ac:spMkLst>
            <pc:docMk/>
            <pc:sldMk cId="416078624" sldId="266"/>
            <ac:spMk id="17" creationId="{C062E60F-5CD4-4268-8359-8076634680E5}"/>
          </ac:spMkLst>
        </pc:spChg>
        <pc:spChg chg="add">
          <ac:chgData name="Rashaad Reid" userId="3eb5640de2645b9a" providerId="LiveId" clId="{C1D67AC3-E1AA-440C-BB7C-7A38526B083B}" dt="2024-04-18T14:45:09.618" v="4804" actId="26606"/>
          <ac:spMkLst>
            <pc:docMk/>
            <pc:sldMk cId="416078624" sldId="266"/>
            <ac:spMk id="19" creationId="{BB341EC3-1810-4D33-BA3F-E2D0AA0ECFB6}"/>
          </ac:spMkLst>
        </pc:spChg>
        <pc:spChg chg="add">
          <ac:chgData name="Rashaad Reid" userId="3eb5640de2645b9a" providerId="LiveId" clId="{C1D67AC3-E1AA-440C-BB7C-7A38526B083B}" dt="2024-04-18T14:45:09.618" v="4804" actId="26606"/>
          <ac:spMkLst>
            <pc:docMk/>
            <pc:sldMk cId="416078624" sldId="266"/>
            <ac:spMk id="21" creationId="{10127CDE-2B99-47A8-BB3C-7D17519105E0}"/>
          </ac:spMkLst>
        </pc:spChg>
        <pc:picChg chg="add mod ord">
          <ac:chgData name="Rashaad Reid" userId="3eb5640de2645b9a" providerId="LiveId" clId="{C1D67AC3-E1AA-440C-BB7C-7A38526B083B}" dt="2024-04-18T14:45:49.179" v="4811" actId="1076"/>
          <ac:picMkLst>
            <pc:docMk/>
            <pc:sldMk cId="416078624" sldId="266"/>
            <ac:picMk id="6" creationId="{79E7FDB4-97AB-F704-B55F-E489F1DE2D51}"/>
          </ac:picMkLst>
        </pc:picChg>
        <pc:picChg chg="add mod ord">
          <ac:chgData name="Rashaad Reid" userId="3eb5640de2645b9a" providerId="LiveId" clId="{C1D67AC3-E1AA-440C-BB7C-7A38526B083B}" dt="2024-04-18T14:45:48.015" v="4810" actId="1076"/>
          <ac:picMkLst>
            <pc:docMk/>
            <pc:sldMk cId="416078624" sldId="266"/>
            <ac:picMk id="8" creationId="{CFEDE244-ABF2-149A-CBA1-B547FDDB8800}"/>
          </ac:picMkLst>
        </pc:picChg>
        <pc:picChg chg="add mod">
          <ac:chgData name="Rashaad Reid" userId="3eb5640de2645b9a" providerId="LiveId" clId="{C1D67AC3-E1AA-440C-BB7C-7A38526B083B}" dt="2024-04-18T14:45:09.618" v="4804" actId="26606"/>
          <ac:picMkLst>
            <pc:docMk/>
            <pc:sldMk cId="416078624" sldId="266"/>
            <ac:picMk id="10" creationId="{EADF3C7D-F8F5-1F9A-B8DC-D9867874B1ED}"/>
          </ac:picMkLst>
        </pc:picChg>
      </pc:sldChg>
      <pc:sldChg chg="add del">
        <pc:chgData name="Rashaad Reid" userId="3eb5640de2645b9a" providerId="LiveId" clId="{C1D67AC3-E1AA-440C-BB7C-7A38526B083B}" dt="2024-04-18T05:06:59.695" v="3191" actId="47"/>
        <pc:sldMkLst>
          <pc:docMk/>
          <pc:sldMk cId="2564989619" sldId="267"/>
        </pc:sldMkLst>
      </pc:sldChg>
      <pc:sldChg chg="addSp delSp modSp new del mod setBg">
        <pc:chgData name="Rashaad Reid" userId="3eb5640de2645b9a" providerId="LiveId" clId="{C1D67AC3-E1AA-440C-BB7C-7A38526B083B}" dt="2024-04-18T16:02:29.813" v="5659" actId="47"/>
        <pc:sldMkLst>
          <pc:docMk/>
          <pc:sldMk cId="2303987902" sldId="268"/>
        </pc:sldMkLst>
        <pc:spChg chg="mod">
          <ac:chgData name="Rashaad Reid" userId="3eb5640de2645b9a" providerId="LiveId" clId="{C1D67AC3-E1AA-440C-BB7C-7A38526B083B}" dt="2024-04-18T15:02:58.423" v="5009" actId="26606"/>
          <ac:spMkLst>
            <pc:docMk/>
            <pc:sldMk cId="2303987902" sldId="268"/>
            <ac:spMk id="2" creationId="{0CF1CE96-094D-A8C7-413C-5FE0EBB2C3B0}"/>
          </ac:spMkLst>
        </pc:spChg>
        <pc:spChg chg="del mod">
          <ac:chgData name="Rashaad Reid" userId="3eb5640de2645b9a" providerId="LiveId" clId="{C1D67AC3-E1AA-440C-BB7C-7A38526B083B}" dt="2024-04-18T15:02:47.849" v="5007" actId="478"/>
          <ac:spMkLst>
            <pc:docMk/>
            <pc:sldMk cId="2303987902" sldId="268"/>
            <ac:spMk id="3" creationId="{11A4E986-3A16-F21A-467E-FEDC9C049A62}"/>
          </ac:spMkLst>
        </pc:spChg>
        <pc:spChg chg="add del mod">
          <ac:chgData name="Rashaad Reid" userId="3eb5640de2645b9a" providerId="LiveId" clId="{C1D67AC3-E1AA-440C-BB7C-7A38526B083B}" dt="2024-04-18T15:02:50.855" v="5008" actId="478"/>
          <ac:spMkLst>
            <pc:docMk/>
            <pc:sldMk cId="2303987902" sldId="268"/>
            <ac:spMk id="5" creationId="{709C7133-6628-2462-37E8-0D9F8189D99C}"/>
          </ac:spMkLst>
        </pc:spChg>
        <pc:spChg chg="add">
          <ac:chgData name="Rashaad Reid" userId="3eb5640de2645b9a" providerId="LiveId" clId="{C1D67AC3-E1AA-440C-BB7C-7A38526B083B}" dt="2024-04-18T15:02:58.423" v="5009" actId="26606"/>
          <ac:spMkLst>
            <pc:docMk/>
            <pc:sldMk cId="2303987902" sldId="268"/>
            <ac:spMk id="7" creationId="{FFD48BC7-DC40-47DE-87EE-9F4B6ECB9ABB}"/>
          </ac:spMkLst>
        </pc:spChg>
        <pc:spChg chg="add">
          <ac:chgData name="Rashaad Reid" userId="3eb5640de2645b9a" providerId="LiveId" clId="{C1D67AC3-E1AA-440C-BB7C-7A38526B083B}" dt="2024-04-18T15:02:58.423" v="5009" actId="26606"/>
          <ac:spMkLst>
            <pc:docMk/>
            <pc:sldMk cId="2303987902" sldId="268"/>
            <ac:spMk id="9" creationId="{E502BBC7-2C76-46F3-BC24-5985BC13DB88}"/>
          </ac:spMkLst>
        </pc:spChg>
        <pc:spChg chg="add mod">
          <ac:chgData name="Rashaad Reid" userId="3eb5640de2645b9a" providerId="LiveId" clId="{C1D67AC3-E1AA-440C-BB7C-7A38526B083B}" dt="2024-04-18T16:01:45.982" v="5639" actId="207"/>
          <ac:spMkLst>
            <pc:docMk/>
            <pc:sldMk cId="2303987902" sldId="268"/>
            <ac:spMk id="11" creationId="{C7F28D52-2A5F-4D23-81AE-7CB8B591C7AF}"/>
          </ac:spMkLst>
        </pc:spChg>
        <pc:spChg chg="add">
          <ac:chgData name="Rashaad Reid" userId="3eb5640de2645b9a" providerId="LiveId" clId="{C1D67AC3-E1AA-440C-BB7C-7A38526B083B}" dt="2024-04-18T15:02:58.423" v="5009" actId="26606"/>
          <ac:spMkLst>
            <pc:docMk/>
            <pc:sldMk cId="2303987902" sldId="268"/>
            <ac:spMk id="13" creationId="{3629484E-3792-4B3D-89AD-7C8A1ED0E0D4}"/>
          </ac:spMkLst>
        </pc:spChg>
      </pc:sldChg>
      <pc:sldChg chg="add del">
        <pc:chgData name="Rashaad Reid" userId="3eb5640de2645b9a" providerId="LiveId" clId="{C1D67AC3-E1AA-440C-BB7C-7A38526B083B}" dt="2024-04-18T05:07:01.405" v="3192" actId="47"/>
        <pc:sldMkLst>
          <pc:docMk/>
          <pc:sldMk cId="3202487372" sldId="269"/>
        </pc:sldMkLst>
      </pc:sldChg>
      <pc:sldChg chg="addSp delSp modSp add mod setBg">
        <pc:chgData name="Rashaad Reid" userId="3eb5640de2645b9a" providerId="LiveId" clId="{C1D67AC3-E1AA-440C-BB7C-7A38526B083B}" dt="2024-04-18T16:01:10.748" v="5638" actId="14100"/>
        <pc:sldMkLst>
          <pc:docMk/>
          <pc:sldMk cId="3899519375" sldId="270"/>
        </pc:sldMkLst>
        <pc:spChg chg="mod">
          <ac:chgData name="Rashaad Reid" userId="3eb5640de2645b9a" providerId="LiveId" clId="{C1D67AC3-E1AA-440C-BB7C-7A38526B083B}" dt="2024-04-18T14:11:32.037" v="4502" actId="255"/>
          <ac:spMkLst>
            <pc:docMk/>
            <pc:sldMk cId="3899519375" sldId="270"/>
            <ac:spMk id="2" creationId="{B7CA12FF-3E86-4417-25CD-C9BAC0011F77}"/>
          </ac:spMkLst>
        </pc:spChg>
        <pc:spChg chg="mod ord">
          <ac:chgData name="Rashaad Reid" userId="3eb5640de2645b9a" providerId="LiveId" clId="{C1D67AC3-E1AA-440C-BB7C-7A38526B083B}" dt="2024-04-18T15:46:19.938" v="5216" actId="20577"/>
          <ac:spMkLst>
            <pc:docMk/>
            <pc:sldMk cId="3899519375" sldId="270"/>
            <ac:spMk id="4" creationId="{B601B717-2C70-51DB-9DC6-5BFA129A837B}"/>
          </ac:spMkLst>
        </pc:spChg>
        <pc:spChg chg="add del mod">
          <ac:chgData name="Rashaad Reid" userId="3eb5640de2645b9a" providerId="LiveId" clId="{C1D67AC3-E1AA-440C-BB7C-7A38526B083B}" dt="2024-04-18T04:14:00.337" v="1535" actId="931"/>
          <ac:spMkLst>
            <pc:docMk/>
            <pc:sldMk cId="3899519375" sldId="270"/>
            <ac:spMk id="5" creationId="{12BD9FCC-CDD7-7756-B019-A225E71A674F}"/>
          </ac:spMkLst>
        </pc:spChg>
        <pc:spChg chg="add mod ord">
          <ac:chgData name="Rashaad Reid" userId="3eb5640de2645b9a" providerId="LiveId" clId="{C1D67AC3-E1AA-440C-BB7C-7A38526B083B}" dt="2024-04-18T14:10:33.168" v="4493" actId="208"/>
          <ac:spMkLst>
            <pc:docMk/>
            <pc:sldMk cId="3899519375" sldId="270"/>
            <ac:spMk id="11" creationId="{78B5A3D2-9E6A-FAF3-DC62-0FC57C8E1DAC}"/>
          </ac:spMkLst>
        </pc:spChg>
        <pc:spChg chg="add del">
          <ac:chgData name="Rashaad Reid" userId="3eb5640de2645b9a" providerId="LiveId" clId="{C1D67AC3-E1AA-440C-BB7C-7A38526B083B}" dt="2024-04-18T14:09:04.853" v="4477" actId="26606"/>
          <ac:spMkLst>
            <pc:docMk/>
            <pc:sldMk cId="3899519375" sldId="270"/>
            <ac:spMk id="14" creationId="{FFB60E8C-7224-44A4-87A0-46A1711DD2ED}"/>
          </ac:spMkLst>
        </pc:spChg>
        <pc:spChg chg="add del">
          <ac:chgData name="Rashaad Reid" userId="3eb5640de2645b9a" providerId="LiveId" clId="{C1D67AC3-E1AA-440C-BB7C-7A38526B083B}" dt="2024-04-18T14:09:04.853" v="4477" actId="26606"/>
          <ac:spMkLst>
            <pc:docMk/>
            <pc:sldMk cId="3899519375" sldId="270"/>
            <ac:spMk id="16" creationId="{5DA32751-37A2-45C0-BE94-63D375E27003}"/>
          </ac:spMkLst>
        </pc:spChg>
        <pc:spChg chg="add del">
          <ac:chgData name="Rashaad Reid" userId="3eb5640de2645b9a" providerId="LiveId" clId="{C1D67AC3-E1AA-440C-BB7C-7A38526B083B}" dt="2024-04-18T14:09:04.853" v="4477" actId="26606"/>
          <ac:spMkLst>
            <pc:docMk/>
            <pc:sldMk cId="3899519375" sldId="270"/>
            <ac:spMk id="18" creationId="{E659831F-0D9A-4C63-9EBB-8435B85A440F}"/>
          </ac:spMkLst>
        </pc:spChg>
        <pc:spChg chg="add del">
          <ac:chgData name="Rashaad Reid" userId="3eb5640de2645b9a" providerId="LiveId" clId="{C1D67AC3-E1AA-440C-BB7C-7A38526B083B}" dt="2024-04-18T14:09:04.853" v="4477" actId="26606"/>
          <ac:spMkLst>
            <pc:docMk/>
            <pc:sldMk cId="3899519375" sldId="270"/>
            <ac:spMk id="20" creationId="{5A55FBCD-CD42-40F5-8A1B-3203F9CAEEAA}"/>
          </ac:spMkLst>
        </pc:spChg>
        <pc:spChg chg="add del">
          <ac:chgData name="Rashaad Reid" userId="3eb5640de2645b9a" providerId="LiveId" clId="{C1D67AC3-E1AA-440C-BB7C-7A38526B083B}" dt="2024-04-18T14:09:15.029" v="4479" actId="26606"/>
          <ac:spMkLst>
            <pc:docMk/>
            <pc:sldMk cId="3899519375" sldId="270"/>
            <ac:spMk id="22" creationId="{92468898-5A6E-4D55-85EC-308E785EE06C}"/>
          </ac:spMkLst>
        </pc:spChg>
        <pc:spChg chg="add del">
          <ac:chgData name="Rashaad Reid" userId="3eb5640de2645b9a" providerId="LiveId" clId="{C1D67AC3-E1AA-440C-BB7C-7A38526B083B}" dt="2024-04-18T14:09:15.029" v="4479" actId="26606"/>
          <ac:spMkLst>
            <pc:docMk/>
            <pc:sldMk cId="3899519375" sldId="270"/>
            <ac:spMk id="23" creationId="{3E23A947-2D45-4208-AE2B-64948C87A3EB}"/>
          </ac:spMkLst>
        </pc:spChg>
        <pc:spChg chg="add del">
          <ac:chgData name="Rashaad Reid" userId="3eb5640de2645b9a" providerId="LiveId" clId="{C1D67AC3-E1AA-440C-BB7C-7A38526B083B}" dt="2024-04-18T14:09:15.029" v="4479" actId="26606"/>
          <ac:spMkLst>
            <pc:docMk/>
            <pc:sldMk cId="3899519375" sldId="270"/>
            <ac:spMk id="24" creationId="{E5BBB0F9-6A59-4D02-A9C7-A2D6516684CE}"/>
          </ac:spMkLst>
        </pc:spChg>
        <pc:spChg chg="add del">
          <ac:chgData name="Rashaad Reid" userId="3eb5640de2645b9a" providerId="LiveId" clId="{C1D67AC3-E1AA-440C-BB7C-7A38526B083B}" dt="2024-04-18T14:09:29.398" v="4481" actId="26606"/>
          <ac:spMkLst>
            <pc:docMk/>
            <pc:sldMk cId="3899519375" sldId="270"/>
            <ac:spMk id="26" creationId="{2550BE34-C2B8-49B8-8519-67A8CAD51AE9}"/>
          </ac:spMkLst>
        </pc:spChg>
        <pc:spChg chg="add del">
          <ac:chgData name="Rashaad Reid" userId="3eb5640de2645b9a" providerId="LiveId" clId="{C1D67AC3-E1AA-440C-BB7C-7A38526B083B}" dt="2024-04-18T14:09:29.398" v="4481" actId="26606"/>
          <ac:spMkLst>
            <pc:docMk/>
            <pc:sldMk cId="3899519375" sldId="270"/>
            <ac:spMk id="27" creationId="{A7457DD9-5A45-400A-AB4B-4B4EDECA25F1}"/>
          </ac:spMkLst>
        </pc:spChg>
        <pc:spChg chg="add del">
          <ac:chgData name="Rashaad Reid" userId="3eb5640de2645b9a" providerId="LiveId" clId="{C1D67AC3-E1AA-440C-BB7C-7A38526B083B}" dt="2024-04-18T14:09:29.398" v="4481" actId="26606"/>
          <ac:spMkLst>
            <pc:docMk/>
            <pc:sldMk cId="3899519375" sldId="270"/>
            <ac:spMk id="28" creationId="{441CF7D6-A660-431A-B0BB-140A0D5556B6}"/>
          </ac:spMkLst>
        </pc:spChg>
        <pc:spChg chg="add del">
          <ac:chgData name="Rashaad Reid" userId="3eb5640de2645b9a" providerId="LiveId" clId="{C1D67AC3-E1AA-440C-BB7C-7A38526B083B}" dt="2024-04-18T14:09:29.398" v="4481" actId="26606"/>
          <ac:spMkLst>
            <pc:docMk/>
            <pc:sldMk cId="3899519375" sldId="270"/>
            <ac:spMk id="29" creationId="{0570A85B-3810-4F95-97B0-CBF4CCDB381C}"/>
          </ac:spMkLst>
        </pc:spChg>
        <pc:spChg chg="add del">
          <ac:chgData name="Rashaad Reid" userId="3eb5640de2645b9a" providerId="LiveId" clId="{C1D67AC3-E1AA-440C-BB7C-7A38526B083B}" dt="2024-04-18T14:09:39.889" v="4483" actId="26606"/>
          <ac:spMkLst>
            <pc:docMk/>
            <pc:sldMk cId="3899519375" sldId="270"/>
            <ac:spMk id="31" creationId="{2EB492CD-616E-47F8-933B-5E2D952A0593}"/>
          </ac:spMkLst>
        </pc:spChg>
        <pc:spChg chg="add del">
          <ac:chgData name="Rashaad Reid" userId="3eb5640de2645b9a" providerId="LiveId" clId="{C1D67AC3-E1AA-440C-BB7C-7A38526B083B}" dt="2024-04-18T14:09:39.889" v="4483" actId="26606"/>
          <ac:spMkLst>
            <pc:docMk/>
            <pc:sldMk cId="3899519375" sldId="270"/>
            <ac:spMk id="32" creationId="{59383CF9-23B5-4335-9B21-1791C4CF1C75}"/>
          </ac:spMkLst>
        </pc:spChg>
        <pc:spChg chg="add del">
          <ac:chgData name="Rashaad Reid" userId="3eb5640de2645b9a" providerId="LiveId" clId="{C1D67AC3-E1AA-440C-BB7C-7A38526B083B}" dt="2024-04-18T14:09:39.889" v="4483" actId="26606"/>
          <ac:spMkLst>
            <pc:docMk/>
            <pc:sldMk cId="3899519375" sldId="270"/>
            <ac:spMk id="33" creationId="{0007FE00-9498-4706-B255-6437B0252C02}"/>
          </ac:spMkLst>
        </pc:spChg>
        <pc:spChg chg="add">
          <ac:chgData name="Rashaad Reid" userId="3eb5640de2645b9a" providerId="LiveId" clId="{C1D67AC3-E1AA-440C-BB7C-7A38526B083B}" dt="2024-04-18T14:09:39.889" v="4483" actId="26606"/>
          <ac:spMkLst>
            <pc:docMk/>
            <pc:sldMk cId="3899519375" sldId="270"/>
            <ac:spMk id="38" creationId="{32AEEBC8-9D30-42EF-95F2-386C2653FBF0}"/>
          </ac:spMkLst>
        </pc:spChg>
        <pc:spChg chg="add mod">
          <ac:chgData name="Rashaad Reid" userId="3eb5640de2645b9a" providerId="LiveId" clId="{C1D67AC3-E1AA-440C-BB7C-7A38526B083B}" dt="2024-04-18T14:13:34.234" v="4516" actId="208"/>
          <ac:spMkLst>
            <pc:docMk/>
            <pc:sldMk cId="3899519375" sldId="270"/>
            <ac:spMk id="40" creationId="{2E92FA66-67D7-4CB4-94D3-E643A9AD4757}"/>
          </ac:spMkLst>
        </pc:spChg>
        <pc:picChg chg="del">
          <ac:chgData name="Rashaad Reid" userId="3eb5640de2645b9a" providerId="LiveId" clId="{C1D67AC3-E1AA-440C-BB7C-7A38526B083B}" dt="2024-04-18T03:35:36.252" v="854" actId="478"/>
          <ac:picMkLst>
            <pc:docMk/>
            <pc:sldMk cId="3899519375" sldId="270"/>
            <ac:picMk id="6" creationId="{69C4E7F4-7EEB-979E-C5A9-DBA888BEFEE5}"/>
          </ac:picMkLst>
        </pc:picChg>
        <pc:picChg chg="add del mod">
          <ac:chgData name="Rashaad Reid" userId="3eb5640de2645b9a" providerId="LiveId" clId="{C1D67AC3-E1AA-440C-BB7C-7A38526B083B}" dt="2024-04-18T04:13:54.950" v="1534" actId="478"/>
          <ac:picMkLst>
            <pc:docMk/>
            <pc:sldMk cId="3899519375" sldId="270"/>
            <ac:picMk id="7" creationId="{8B36FC3E-F659-C22C-6D90-4187BC363555}"/>
          </ac:picMkLst>
        </pc:picChg>
        <pc:picChg chg="add mod ord">
          <ac:chgData name="Rashaad Reid" userId="3eb5640de2645b9a" providerId="LiveId" clId="{C1D67AC3-E1AA-440C-BB7C-7A38526B083B}" dt="2024-04-18T14:11:44.399" v="4506" actId="1076"/>
          <ac:picMkLst>
            <pc:docMk/>
            <pc:sldMk cId="3899519375" sldId="270"/>
            <ac:picMk id="9" creationId="{26E6F904-24BD-3BB1-C23E-5B0A9E528FD5}"/>
          </ac:picMkLst>
        </pc:picChg>
        <pc:picChg chg="del">
          <ac:chgData name="Rashaad Reid" userId="3eb5640de2645b9a" providerId="LiveId" clId="{C1D67AC3-E1AA-440C-BB7C-7A38526B083B}" dt="2024-04-18T03:35:37.954" v="855" actId="478"/>
          <ac:picMkLst>
            <pc:docMk/>
            <pc:sldMk cId="3899519375" sldId="270"/>
            <ac:picMk id="10" creationId="{58A6BEE8-072C-18AC-B035-AF167B763D8F}"/>
          </ac:picMkLst>
        </pc:picChg>
        <pc:picChg chg="add mod modCrop">
          <ac:chgData name="Rashaad Reid" userId="3eb5640de2645b9a" providerId="LiveId" clId="{C1D67AC3-E1AA-440C-BB7C-7A38526B083B}" dt="2024-04-18T16:01:10.748" v="5638" actId="14100"/>
          <ac:picMkLst>
            <pc:docMk/>
            <pc:sldMk cId="3899519375" sldId="270"/>
            <ac:picMk id="13" creationId="{BE72A726-18D7-BFA4-1985-3AAAF033B7DE}"/>
          </ac:picMkLst>
        </pc:picChg>
      </pc:sldChg>
      <pc:sldChg chg="addSp delSp modSp add del mod ord setBg">
        <pc:chgData name="Rashaad Reid" userId="3eb5640de2645b9a" providerId="LiveId" clId="{C1D67AC3-E1AA-440C-BB7C-7A38526B083B}" dt="2024-04-18T14:35:54.627" v="4628" actId="47"/>
        <pc:sldMkLst>
          <pc:docMk/>
          <pc:sldMk cId="690528794" sldId="271"/>
        </pc:sldMkLst>
        <pc:spChg chg="mod">
          <ac:chgData name="Rashaad Reid" userId="3eb5640de2645b9a" providerId="LiveId" clId="{C1D67AC3-E1AA-440C-BB7C-7A38526B083B}" dt="2024-04-18T14:33:03.396" v="4562" actId="26606"/>
          <ac:spMkLst>
            <pc:docMk/>
            <pc:sldMk cId="690528794" sldId="271"/>
            <ac:spMk id="2" creationId="{641B0A43-D881-6652-9F75-3B3D58126002}"/>
          </ac:spMkLst>
        </pc:spChg>
        <pc:spChg chg="mod">
          <ac:chgData name="Rashaad Reid" userId="3eb5640de2645b9a" providerId="LiveId" clId="{C1D67AC3-E1AA-440C-BB7C-7A38526B083B}" dt="2024-04-18T14:33:03.396" v="4562" actId="26606"/>
          <ac:spMkLst>
            <pc:docMk/>
            <pc:sldMk cId="690528794" sldId="271"/>
            <ac:spMk id="4" creationId="{90380E7E-860D-0F7A-F8D9-2026D104C567}"/>
          </ac:spMkLst>
        </pc:spChg>
        <pc:spChg chg="add del mod">
          <ac:chgData name="Rashaad Reid" userId="3eb5640de2645b9a" providerId="LiveId" clId="{C1D67AC3-E1AA-440C-BB7C-7A38526B083B}" dt="2024-04-18T05:06:20.570" v="3186" actId="931"/>
          <ac:spMkLst>
            <pc:docMk/>
            <pc:sldMk cId="690528794" sldId="271"/>
            <ac:spMk id="5" creationId="{4603E00C-E5B6-F859-5BB9-3F70CC1019F5}"/>
          </ac:spMkLst>
        </pc:spChg>
        <pc:spChg chg="add del">
          <ac:chgData name="Rashaad Reid" userId="3eb5640de2645b9a" providerId="LiveId" clId="{C1D67AC3-E1AA-440C-BB7C-7A38526B083B}" dt="2024-04-18T14:32:04.129" v="4552" actId="26606"/>
          <ac:spMkLst>
            <pc:docMk/>
            <pc:sldMk cId="690528794" sldId="271"/>
            <ac:spMk id="14" creationId="{058A14AF-9FB5-4CC7-BA35-E8E85D3EDF0E}"/>
          </ac:spMkLst>
        </pc:spChg>
        <pc:spChg chg="add del">
          <ac:chgData name="Rashaad Reid" userId="3eb5640de2645b9a" providerId="LiveId" clId="{C1D67AC3-E1AA-440C-BB7C-7A38526B083B}" dt="2024-04-18T14:32:04.129" v="4552" actId="26606"/>
          <ac:spMkLst>
            <pc:docMk/>
            <pc:sldMk cId="690528794" sldId="271"/>
            <ac:spMk id="16" creationId="{3A9A4357-BD1D-4622-A4FE-766E6AB8DE84}"/>
          </ac:spMkLst>
        </pc:spChg>
        <pc:spChg chg="add del">
          <ac:chgData name="Rashaad Reid" userId="3eb5640de2645b9a" providerId="LiveId" clId="{C1D67AC3-E1AA-440C-BB7C-7A38526B083B}" dt="2024-04-18T14:32:04.129" v="4552" actId="26606"/>
          <ac:spMkLst>
            <pc:docMk/>
            <pc:sldMk cId="690528794" sldId="271"/>
            <ac:spMk id="18" creationId="{E659831F-0D9A-4C63-9EBB-8435B85A440F}"/>
          </ac:spMkLst>
        </pc:spChg>
        <pc:spChg chg="add del">
          <ac:chgData name="Rashaad Reid" userId="3eb5640de2645b9a" providerId="LiveId" clId="{C1D67AC3-E1AA-440C-BB7C-7A38526B083B}" dt="2024-04-18T14:32:04.129" v="4552" actId="26606"/>
          <ac:spMkLst>
            <pc:docMk/>
            <pc:sldMk cId="690528794" sldId="271"/>
            <ac:spMk id="20" creationId="{E6995CE5-F890-4ABA-82A2-26507CE8D2A3}"/>
          </ac:spMkLst>
        </pc:spChg>
        <pc:spChg chg="add del">
          <ac:chgData name="Rashaad Reid" userId="3eb5640de2645b9a" providerId="LiveId" clId="{C1D67AC3-E1AA-440C-BB7C-7A38526B083B}" dt="2024-04-18T14:32:17.904" v="4556" actId="26606"/>
          <ac:spMkLst>
            <pc:docMk/>
            <pc:sldMk cId="690528794" sldId="271"/>
            <ac:spMk id="24" creationId="{04812C46-200A-4DEB-A05E-3ED6C68C2387}"/>
          </ac:spMkLst>
        </pc:spChg>
        <pc:spChg chg="add del">
          <ac:chgData name="Rashaad Reid" userId="3eb5640de2645b9a" providerId="LiveId" clId="{C1D67AC3-E1AA-440C-BB7C-7A38526B083B}" dt="2024-04-18T14:32:17.904" v="4556" actId="26606"/>
          <ac:spMkLst>
            <pc:docMk/>
            <pc:sldMk cId="690528794" sldId="271"/>
            <ac:spMk id="25" creationId="{D1EA859B-E555-4109-94F3-6700E046E008}"/>
          </ac:spMkLst>
        </pc:spChg>
        <pc:spChg chg="add del">
          <ac:chgData name="Rashaad Reid" userId="3eb5640de2645b9a" providerId="LiveId" clId="{C1D67AC3-E1AA-440C-BB7C-7A38526B083B}" dt="2024-04-18T14:32:50.034" v="4559" actId="26606"/>
          <ac:spMkLst>
            <pc:docMk/>
            <pc:sldMk cId="690528794" sldId="271"/>
            <ac:spMk id="32" creationId="{04812C46-200A-4DEB-A05E-3ED6C68C2387}"/>
          </ac:spMkLst>
        </pc:spChg>
        <pc:spChg chg="add del">
          <ac:chgData name="Rashaad Reid" userId="3eb5640de2645b9a" providerId="LiveId" clId="{C1D67AC3-E1AA-440C-BB7C-7A38526B083B}" dt="2024-04-18T14:32:50.034" v="4559" actId="26606"/>
          <ac:spMkLst>
            <pc:docMk/>
            <pc:sldMk cId="690528794" sldId="271"/>
            <ac:spMk id="34" creationId="{D1EA859B-E555-4109-94F3-6700E046E008}"/>
          </ac:spMkLst>
        </pc:spChg>
        <pc:spChg chg="add mod">
          <ac:chgData name="Rashaad Reid" userId="3eb5640de2645b9a" providerId="LiveId" clId="{C1D67AC3-E1AA-440C-BB7C-7A38526B083B}" dt="2024-04-18T14:33:51.400" v="4566" actId="207"/>
          <ac:spMkLst>
            <pc:docMk/>
            <pc:sldMk cId="690528794" sldId="271"/>
            <ac:spMk id="38" creationId="{98E79BE4-34FE-485A-98A5-92CE8F7C4743}"/>
          </ac:spMkLst>
        </pc:spChg>
        <pc:spChg chg="add">
          <ac:chgData name="Rashaad Reid" userId="3eb5640de2645b9a" providerId="LiveId" clId="{C1D67AC3-E1AA-440C-BB7C-7A38526B083B}" dt="2024-04-18T14:33:03.396" v="4562" actId="26606"/>
          <ac:spMkLst>
            <pc:docMk/>
            <pc:sldMk cId="690528794" sldId="271"/>
            <ac:spMk id="39" creationId="{0288C6B4-AFC3-407F-A595-EFFD38D4CCAF}"/>
          </ac:spMkLst>
        </pc:spChg>
        <pc:spChg chg="add">
          <ac:chgData name="Rashaad Reid" userId="3eb5640de2645b9a" providerId="LiveId" clId="{C1D67AC3-E1AA-440C-BB7C-7A38526B083B}" dt="2024-04-18T14:33:03.396" v="4562" actId="26606"/>
          <ac:spMkLst>
            <pc:docMk/>
            <pc:sldMk cId="690528794" sldId="271"/>
            <ac:spMk id="40" creationId="{7A5F0580-5EE9-419F-96EE-B6529EF6E7D0}"/>
          </ac:spMkLst>
        </pc:spChg>
        <pc:spChg chg="add">
          <ac:chgData name="Rashaad Reid" userId="3eb5640de2645b9a" providerId="LiveId" clId="{C1D67AC3-E1AA-440C-BB7C-7A38526B083B}" dt="2024-04-18T14:33:03.396" v="4562" actId="26606"/>
          <ac:spMkLst>
            <pc:docMk/>
            <pc:sldMk cId="690528794" sldId="271"/>
            <ac:spMk id="41" creationId="{CF236821-17FE-429B-8D2C-08E13A64EA40}"/>
          </ac:spMkLst>
        </pc:spChg>
        <pc:spChg chg="add mod">
          <ac:chgData name="Rashaad Reid" userId="3eb5640de2645b9a" providerId="LiveId" clId="{C1D67AC3-E1AA-440C-BB7C-7A38526B083B}" dt="2024-04-18T14:33:29.313" v="4563" actId="207"/>
          <ac:spMkLst>
            <pc:docMk/>
            <pc:sldMk cId="690528794" sldId="271"/>
            <ac:spMk id="42" creationId="{C0BDBCD2-E081-43AB-9119-C55465E59757}"/>
          </ac:spMkLst>
        </pc:spChg>
        <pc:grpChg chg="add del">
          <ac:chgData name="Rashaad Reid" userId="3eb5640de2645b9a" providerId="LiveId" clId="{C1D67AC3-E1AA-440C-BB7C-7A38526B083B}" dt="2024-04-18T14:33:03.372" v="4561" actId="26606"/>
          <ac:grpSpMkLst>
            <pc:docMk/>
            <pc:sldMk cId="690528794" sldId="271"/>
            <ac:grpSpMk id="36" creationId="{1FD67D68-9B83-C338-8342-3348D8F22347}"/>
          </ac:grpSpMkLst>
        </pc:grpChg>
        <pc:picChg chg="del">
          <ac:chgData name="Rashaad Reid" userId="3eb5640de2645b9a" providerId="LiveId" clId="{C1D67AC3-E1AA-440C-BB7C-7A38526B083B}" dt="2024-04-18T05:06:13.984" v="3185" actId="478"/>
          <ac:picMkLst>
            <pc:docMk/>
            <pc:sldMk cId="690528794" sldId="271"/>
            <ac:picMk id="6" creationId="{96714855-9B92-2FDB-F049-C411D1C6A6C3}"/>
          </ac:picMkLst>
        </pc:picChg>
        <pc:picChg chg="del">
          <ac:chgData name="Rashaad Reid" userId="3eb5640de2645b9a" providerId="LiveId" clId="{C1D67AC3-E1AA-440C-BB7C-7A38526B083B}" dt="2024-04-18T05:06:13.568" v="3184" actId="478"/>
          <ac:picMkLst>
            <pc:docMk/>
            <pc:sldMk cId="690528794" sldId="271"/>
            <ac:picMk id="8" creationId="{668BCAFC-A8B9-0CC4-AA91-225F574A3682}"/>
          </ac:picMkLst>
        </pc:picChg>
        <pc:picChg chg="add mod ord">
          <ac:chgData name="Rashaad Reid" userId="3eb5640de2645b9a" providerId="LiveId" clId="{C1D67AC3-E1AA-440C-BB7C-7A38526B083B}" dt="2024-04-18T14:34:18.287" v="4569" actId="1076"/>
          <ac:picMkLst>
            <pc:docMk/>
            <pc:sldMk cId="690528794" sldId="271"/>
            <ac:picMk id="9" creationId="{96B1B827-B1EB-7191-E0B0-256B11A206EF}"/>
          </ac:picMkLst>
        </pc:picChg>
        <pc:cxnChg chg="add del">
          <ac:chgData name="Rashaad Reid" userId="3eb5640de2645b9a" providerId="LiveId" clId="{C1D67AC3-E1AA-440C-BB7C-7A38526B083B}" dt="2024-04-18T14:32:09.265" v="4554" actId="26606"/>
          <ac:cxnSpMkLst>
            <pc:docMk/>
            <pc:sldMk cId="690528794" sldId="271"/>
            <ac:cxnSpMk id="22" creationId="{1503BFE4-729B-D9D0-C17B-501E6AF1127A}"/>
          </ac:cxnSpMkLst>
        </pc:cxnChg>
        <pc:cxnChg chg="add del">
          <ac:chgData name="Rashaad Reid" userId="3eb5640de2645b9a" providerId="LiveId" clId="{C1D67AC3-E1AA-440C-BB7C-7A38526B083B}" dt="2024-04-18T14:33:03.396" v="4562" actId="26606"/>
          <ac:cxnSpMkLst>
            <pc:docMk/>
            <pc:sldMk cId="690528794" sldId="271"/>
            <ac:cxnSpMk id="27" creationId="{FC23E3B9-5ABF-58B3-E2B0-E9A5DAA90037}"/>
          </ac:cxnSpMkLst>
        </pc:cxnChg>
      </pc:sldChg>
      <pc:sldChg chg="addSp delSp modSp add del mod">
        <pc:chgData name="Rashaad Reid" userId="3eb5640de2645b9a" providerId="LiveId" clId="{C1D67AC3-E1AA-440C-BB7C-7A38526B083B}" dt="2024-04-18T05:06:30.273" v="3190" actId="47"/>
        <pc:sldMkLst>
          <pc:docMk/>
          <pc:sldMk cId="1813512794" sldId="272"/>
        </pc:sldMkLst>
        <pc:spChg chg="add mod">
          <ac:chgData name="Rashaad Reid" userId="3eb5640de2645b9a" providerId="LiveId" clId="{C1D67AC3-E1AA-440C-BB7C-7A38526B083B}" dt="2024-04-18T05:06:28.078" v="3189" actId="478"/>
          <ac:spMkLst>
            <pc:docMk/>
            <pc:sldMk cId="1813512794" sldId="272"/>
            <ac:spMk id="5" creationId="{A0C2E163-14FE-7769-A2EB-4A7E2B960F76}"/>
          </ac:spMkLst>
        </pc:spChg>
        <pc:picChg chg="del">
          <ac:chgData name="Rashaad Reid" userId="3eb5640de2645b9a" providerId="LiveId" clId="{C1D67AC3-E1AA-440C-BB7C-7A38526B083B}" dt="2024-04-18T05:06:28.078" v="3189" actId="478"/>
          <ac:picMkLst>
            <pc:docMk/>
            <pc:sldMk cId="1813512794" sldId="272"/>
            <ac:picMk id="9" creationId="{96B1B827-B1EB-7191-E0B0-256B11A206EF}"/>
          </ac:picMkLst>
        </pc:picChg>
      </pc:sldChg>
      <pc:sldChg chg="addSp delSp modSp add mod">
        <pc:chgData name="Rashaad Reid" userId="3eb5640de2645b9a" providerId="LiveId" clId="{C1D67AC3-E1AA-440C-BB7C-7A38526B083B}" dt="2024-04-18T15:59:44.542" v="5625" actId="478"/>
        <pc:sldMkLst>
          <pc:docMk/>
          <pc:sldMk cId="2178889060" sldId="272"/>
        </pc:sldMkLst>
        <pc:spChg chg="mod">
          <ac:chgData name="Rashaad Reid" userId="3eb5640de2645b9a" providerId="LiveId" clId="{C1D67AC3-E1AA-440C-BB7C-7A38526B083B}" dt="2024-04-18T15:51:20.551" v="5277" actId="255"/>
          <ac:spMkLst>
            <pc:docMk/>
            <pc:sldMk cId="2178889060" sldId="272"/>
            <ac:spMk id="2" creationId="{641B0A43-D881-6652-9F75-3B3D58126002}"/>
          </ac:spMkLst>
        </pc:spChg>
        <pc:spChg chg="del">
          <ac:chgData name="Rashaad Reid" userId="3eb5640de2645b9a" providerId="LiveId" clId="{C1D67AC3-E1AA-440C-BB7C-7A38526B083B}" dt="2024-04-18T15:52:48.914" v="5305" actId="478"/>
          <ac:spMkLst>
            <pc:docMk/>
            <pc:sldMk cId="2178889060" sldId="272"/>
            <ac:spMk id="4" creationId="{90380E7E-860D-0F7A-F8D9-2026D104C567}"/>
          </ac:spMkLst>
        </pc:spChg>
        <pc:spChg chg="add del mod">
          <ac:chgData name="Rashaad Reid" userId="3eb5640de2645b9a" providerId="LiveId" clId="{C1D67AC3-E1AA-440C-BB7C-7A38526B083B}" dt="2024-04-18T15:53:01.220" v="5310" actId="478"/>
          <ac:spMkLst>
            <pc:docMk/>
            <pc:sldMk cId="2178889060" sldId="272"/>
            <ac:spMk id="7" creationId="{77E83CDF-44BD-4555-0041-727D52E2133D}"/>
          </ac:spMkLst>
        </pc:spChg>
        <pc:spChg chg="add mod">
          <ac:chgData name="Rashaad Reid" userId="3eb5640de2645b9a" providerId="LiveId" clId="{C1D67AC3-E1AA-440C-BB7C-7A38526B083B}" dt="2024-04-18T15:52:49.889" v="5306"/>
          <ac:spMkLst>
            <pc:docMk/>
            <pc:sldMk cId="2178889060" sldId="272"/>
            <ac:spMk id="8" creationId="{5DBEB897-E8B4-ABA2-0F63-0651501C370F}"/>
          </ac:spMkLst>
        </pc:spChg>
        <pc:spChg chg="add del mod">
          <ac:chgData name="Rashaad Reid" userId="3eb5640de2645b9a" providerId="LiveId" clId="{C1D67AC3-E1AA-440C-BB7C-7A38526B083B}" dt="2024-04-18T15:59:44.542" v="5625" actId="478"/>
          <ac:spMkLst>
            <pc:docMk/>
            <pc:sldMk cId="2178889060" sldId="272"/>
            <ac:spMk id="11" creationId="{95F0AB9A-3479-E4BD-EA1E-1C4240A30076}"/>
          </ac:spMkLst>
        </pc:spChg>
        <pc:picChg chg="add mod modCrop">
          <ac:chgData name="Rashaad Reid" userId="3eb5640de2645b9a" providerId="LiveId" clId="{C1D67AC3-E1AA-440C-BB7C-7A38526B083B}" dt="2024-04-18T15:58:39.794" v="5609" actId="732"/>
          <ac:picMkLst>
            <pc:docMk/>
            <pc:sldMk cId="2178889060" sldId="272"/>
            <ac:picMk id="5" creationId="{EE40C4DB-1884-8ADF-715F-EF84A6FF75C7}"/>
          </ac:picMkLst>
        </pc:picChg>
        <pc:picChg chg="del mod modCrop">
          <ac:chgData name="Rashaad Reid" userId="3eb5640de2645b9a" providerId="LiveId" clId="{C1D67AC3-E1AA-440C-BB7C-7A38526B083B}" dt="2024-04-18T15:58:55.018" v="5610" actId="478"/>
          <ac:picMkLst>
            <pc:docMk/>
            <pc:sldMk cId="2178889060" sldId="272"/>
            <ac:picMk id="9" creationId="{96B1B827-B1EB-7191-E0B0-256B11A206EF}"/>
          </ac:picMkLst>
        </pc:picChg>
      </pc:sldChg>
      <pc:sldChg chg="delSp modSp add del mod ord modShow">
        <pc:chgData name="Rashaad Reid" userId="3eb5640de2645b9a" providerId="LiveId" clId="{C1D67AC3-E1AA-440C-BB7C-7A38526B083B}" dt="2024-04-18T18:59:21.478" v="5710" actId="47"/>
        <pc:sldMkLst>
          <pc:docMk/>
          <pc:sldMk cId="1539915104" sldId="273"/>
        </pc:sldMkLst>
        <pc:spChg chg="mod">
          <ac:chgData name="Rashaad Reid" userId="3eb5640de2645b9a" providerId="LiveId" clId="{C1D67AC3-E1AA-440C-BB7C-7A38526B083B}" dt="2024-04-18T15:51:14.256" v="5276" actId="255"/>
          <ac:spMkLst>
            <pc:docMk/>
            <pc:sldMk cId="1539915104" sldId="273"/>
            <ac:spMk id="2" creationId="{641B0A43-D881-6652-9F75-3B3D58126002}"/>
          </ac:spMkLst>
        </pc:spChg>
        <pc:spChg chg="mod">
          <ac:chgData name="Rashaad Reid" userId="3eb5640de2645b9a" providerId="LiveId" clId="{C1D67AC3-E1AA-440C-BB7C-7A38526B083B}" dt="2024-04-18T15:52:30.845" v="5304" actId="20577"/>
          <ac:spMkLst>
            <pc:docMk/>
            <pc:sldMk cId="1539915104" sldId="273"/>
            <ac:spMk id="4" creationId="{90380E7E-860D-0F7A-F8D9-2026D104C567}"/>
          </ac:spMkLst>
        </pc:spChg>
        <pc:picChg chg="del">
          <ac:chgData name="Rashaad Reid" userId="3eb5640de2645b9a" providerId="LiveId" clId="{C1D67AC3-E1AA-440C-BB7C-7A38526B083B}" dt="2024-04-18T14:35:57.504" v="4629" actId="478"/>
          <ac:picMkLst>
            <pc:docMk/>
            <pc:sldMk cId="1539915104" sldId="273"/>
            <ac:picMk id="5" creationId="{EE40C4DB-1884-8ADF-715F-EF84A6FF75C7}"/>
          </ac:picMkLst>
        </pc:picChg>
        <pc:picChg chg="mod modCrop">
          <ac:chgData name="Rashaad Reid" userId="3eb5640de2645b9a" providerId="LiveId" clId="{C1D67AC3-E1AA-440C-BB7C-7A38526B083B}" dt="2024-04-18T15:58:29.822" v="5608" actId="732"/>
          <ac:picMkLst>
            <pc:docMk/>
            <pc:sldMk cId="1539915104" sldId="273"/>
            <ac:picMk id="9" creationId="{96B1B827-B1EB-7191-E0B0-256B11A206EF}"/>
          </ac:picMkLst>
        </pc:picChg>
      </pc:sldChg>
      <pc:sldChg chg="addSp delSp modSp add del mod modShow">
        <pc:chgData name="Rashaad Reid" userId="3eb5640de2645b9a" providerId="LiveId" clId="{C1D67AC3-E1AA-440C-BB7C-7A38526B083B}" dt="2024-04-18T18:59:24.585" v="5711" actId="47"/>
        <pc:sldMkLst>
          <pc:docMk/>
          <pc:sldMk cId="3202865718" sldId="274"/>
        </pc:sldMkLst>
        <pc:spChg chg="mod">
          <ac:chgData name="Rashaad Reid" userId="3eb5640de2645b9a" providerId="LiveId" clId="{C1D67AC3-E1AA-440C-BB7C-7A38526B083B}" dt="2024-04-18T15:51:24.215" v="5278" actId="255"/>
          <ac:spMkLst>
            <pc:docMk/>
            <pc:sldMk cId="3202865718" sldId="274"/>
            <ac:spMk id="2" creationId="{641B0A43-D881-6652-9F75-3B3D58126002}"/>
          </ac:spMkLst>
        </pc:spChg>
        <pc:spChg chg="del">
          <ac:chgData name="Rashaad Reid" userId="3eb5640de2645b9a" providerId="LiveId" clId="{C1D67AC3-E1AA-440C-BB7C-7A38526B083B}" dt="2024-04-18T15:52:52.367" v="5307" actId="478"/>
          <ac:spMkLst>
            <pc:docMk/>
            <pc:sldMk cId="3202865718" sldId="274"/>
            <ac:spMk id="4" creationId="{90380E7E-860D-0F7A-F8D9-2026D104C567}"/>
          </ac:spMkLst>
        </pc:spChg>
        <pc:spChg chg="add del mod">
          <ac:chgData name="Rashaad Reid" userId="3eb5640de2645b9a" providerId="LiveId" clId="{C1D67AC3-E1AA-440C-BB7C-7A38526B083B}" dt="2024-04-18T15:52:57.731" v="5309" actId="478"/>
          <ac:spMkLst>
            <pc:docMk/>
            <pc:sldMk cId="3202865718" sldId="274"/>
            <ac:spMk id="8" creationId="{D730E022-E3BE-283F-A71A-79FCBEDA183D}"/>
          </ac:spMkLst>
        </pc:spChg>
        <pc:spChg chg="add mod">
          <ac:chgData name="Rashaad Reid" userId="3eb5640de2645b9a" providerId="LiveId" clId="{C1D67AC3-E1AA-440C-BB7C-7A38526B083B}" dt="2024-04-18T15:52:53.402" v="5308"/>
          <ac:spMkLst>
            <pc:docMk/>
            <pc:sldMk cId="3202865718" sldId="274"/>
            <ac:spMk id="10" creationId="{E9FFEAE2-778C-00DF-EE40-9AB55A035398}"/>
          </ac:spMkLst>
        </pc:spChg>
        <pc:spChg chg="add del mod">
          <ac:chgData name="Rashaad Reid" userId="3eb5640de2645b9a" providerId="LiveId" clId="{C1D67AC3-E1AA-440C-BB7C-7A38526B083B}" dt="2024-04-18T15:59:41.109" v="5624" actId="478"/>
          <ac:spMkLst>
            <pc:docMk/>
            <pc:sldMk cId="3202865718" sldId="274"/>
            <ac:spMk id="12" creationId="{645553C3-F0DE-587C-BF8D-E1B68EC36526}"/>
          </ac:spMkLst>
        </pc:spChg>
        <pc:picChg chg="del">
          <ac:chgData name="Rashaad Reid" userId="3eb5640de2645b9a" providerId="LiveId" clId="{C1D67AC3-E1AA-440C-BB7C-7A38526B083B}" dt="2024-04-18T15:59:06.461" v="5612" actId="478"/>
          <ac:picMkLst>
            <pc:docMk/>
            <pc:sldMk cId="3202865718" sldId="274"/>
            <ac:picMk id="5" creationId="{EE40C4DB-1884-8ADF-715F-EF84A6FF75C7}"/>
          </ac:picMkLst>
        </pc:picChg>
        <pc:picChg chg="add mod modCrop">
          <ac:chgData name="Rashaad Reid" userId="3eb5640de2645b9a" providerId="LiveId" clId="{C1D67AC3-E1AA-440C-BB7C-7A38526B083B}" dt="2024-04-18T15:59:04.073" v="5611" actId="732"/>
          <ac:picMkLst>
            <pc:docMk/>
            <pc:sldMk cId="3202865718" sldId="274"/>
            <ac:picMk id="6" creationId="{5DA12DA0-1E7C-02CF-8F7E-F8210299E98F}"/>
          </ac:picMkLst>
        </pc:picChg>
        <pc:picChg chg="del">
          <ac:chgData name="Rashaad Reid" userId="3eb5640de2645b9a" providerId="LiveId" clId="{C1D67AC3-E1AA-440C-BB7C-7A38526B083B}" dt="2024-04-18T15:59:07.390" v="5613" actId="478"/>
          <ac:picMkLst>
            <pc:docMk/>
            <pc:sldMk cId="3202865718" sldId="274"/>
            <ac:picMk id="9" creationId="{96B1B827-B1EB-7191-E0B0-256B11A206EF}"/>
          </ac:picMkLst>
        </pc:picChg>
      </pc:sldChg>
      <pc:sldChg chg="add del">
        <pc:chgData name="Rashaad Reid" userId="3eb5640de2645b9a" providerId="LiveId" clId="{C1D67AC3-E1AA-440C-BB7C-7A38526B083B}" dt="2024-04-18T14:37:17.047" v="4649" actId="47"/>
        <pc:sldMkLst>
          <pc:docMk/>
          <pc:sldMk cId="2609426070" sldId="275"/>
        </pc:sldMkLst>
      </pc:sldChg>
      <pc:sldChg chg="addSp delSp modSp add mod">
        <pc:chgData name="Rashaad Reid" userId="3eb5640de2645b9a" providerId="LiveId" clId="{C1D67AC3-E1AA-440C-BB7C-7A38526B083B}" dt="2024-04-18T15:59:38.523" v="5623" actId="478"/>
        <pc:sldMkLst>
          <pc:docMk/>
          <pc:sldMk cId="1473760347" sldId="276"/>
        </pc:sldMkLst>
        <pc:spChg chg="mod">
          <ac:chgData name="Rashaad Reid" userId="3eb5640de2645b9a" providerId="LiveId" clId="{C1D67AC3-E1AA-440C-BB7C-7A38526B083B}" dt="2024-04-18T15:51:33.274" v="5280" actId="255"/>
          <ac:spMkLst>
            <pc:docMk/>
            <pc:sldMk cId="1473760347" sldId="276"/>
            <ac:spMk id="2" creationId="{641B0A43-D881-6652-9F75-3B3D58126002}"/>
          </ac:spMkLst>
        </pc:spChg>
        <pc:spChg chg="del">
          <ac:chgData name="Rashaad Reid" userId="3eb5640de2645b9a" providerId="LiveId" clId="{C1D67AC3-E1AA-440C-BB7C-7A38526B083B}" dt="2024-04-18T15:53:07.738" v="5311" actId="478"/>
          <ac:spMkLst>
            <pc:docMk/>
            <pc:sldMk cId="1473760347" sldId="276"/>
            <ac:spMk id="4" creationId="{90380E7E-860D-0F7A-F8D9-2026D104C567}"/>
          </ac:spMkLst>
        </pc:spChg>
        <pc:spChg chg="add del mod">
          <ac:chgData name="Rashaad Reid" userId="3eb5640de2645b9a" providerId="LiveId" clId="{C1D67AC3-E1AA-440C-BB7C-7A38526B083B}" dt="2024-04-18T15:53:11.808" v="5313" actId="478"/>
          <ac:spMkLst>
            <pc:docMk/>
            <pc:sldMk cId="1473760347" sldId="276"/>
            <ac:spMk id="10" creationId="{EDB52C49-1062-4178-7169-3C3A6D8F47C8}"/>
          </ac:spMkLst>
        </pc:spChg>
        <pc:spChg chg="add mod">
          <ac:chgData name="Rashaad Reid" userId="3eb5640de2645b9a" providerId="LiveId" clId="{C1D67AC3-E1AA-440C-BB7C-7A38526B083B}" dt="2024-04-18T15:53:08.709" v="5312"/>
          <ac:spMkLst>
            <pc:docMk/>
            <pc:sldMk cId="1473760347" sldId="276"/>
            <ac:spMk id="11" creationId="{AFAEF486-51A6-ACDF-3D25-5BB5201CB1AF}"/>
          </ac:spMkLst>
        </pc:spChg>
        <pc:spChg chg="add del mod">
          <ac:chgData name="Rashaad Reid" userId="3eb5640de2645b9a" providerId="LiveId" clId="{C1D67AC3-E1AA-440C-BB7C-7A38526B083B}" dt="2024-04-18T15:59:38.523" v="5623" actId="478"/>
          <ac:spMkLst>
            <pc:docMk/>
            <pc:sldMk cId="1473760347" sldId="276"/>
            <ac:spMk id="13" creationId="{567230B5-1A05-1EC2-662C-BCAC66B69EBF}"/>
          </ac:spMkLst>
        </pc:spChg>
        <pc:picChg chg="del">
          <ac:chgData name="Rashaad Reid" userId="3eb5640de2645b9a" providerId="LiveId" clId="{C1D67AC3-E1AA-440C-BB7C-7A38526B083B}" dt="2024-04-18T15:59:18.523" v="5616" actId="478"/>
          <ac:picMkLst>
            <pc:docMk/>
            <pc:sldMk cId="1473760347" sldId="276"/>
            <ac:picMk id="5" creationId="{EE40C4DB-1884-8ADF-715F-EF84A6FF75C7}"/>
          </ac:picMkLst>
        </pc:picChg>
        <pc:picChg chg="del">
          <ac:chgData name="Rashaad Reid" userId="3eb5640de2645b9a" providerId="LiveId" clId="{C1D67AC3-E1AA-440C-BB7C-7A38526B083B}" dt="2024-04-18T15:59:17.610" v="5615" actId="478"/>
          <ac:picMkLst>
            <pc:docMk/>
            <pc:sldMk cId="1473760347" sldId="276"/>
            <ac:picMk id="6" creationId="{5DA12DA0-1E7C-02CF-8F7E-F8210299E98F}"/>
          </ac:picMkLst>
        </pc:picChg>
        <pc:picChg chg="add mod modCrop">
          <ac:chgData name="Rashaad Reid" userId="3eb5640de2645b9a" providerId="LiveId" clId="{C1D67AC3-E1AA-440C-BB7C-7A38526B083B}" dt="2024-04-18T15:59:15.625" v="5614" actId="732"/>
          <ac:picMkLst>
            <pc:docMk/>
            <pc:sldMk cId="1473760347" sldId="276"/>
            <ac:picMk id="7" creationId="{DF15E44C-67B5-6AF8-1D48-E4336815B529}"/>
          </ac:picMkLst>
        </pc:picChg>
        <pc:picChg chg="del">
          <ac:chgData name="Rashaad Reid" userId="3eb5640de2645b9a" providerId="LiveId" clId="{C1D67AC3-E1AA-440C-BB7C-7A38526B083B}" dt="2024-04-18T15:59:19.219" v="5617" actId="478"/>
          <ac:picMkLst>
            <pc:docMk/>
            <pc:sldMk cId="1473760347" sldId="276"/>
            <ac:picMk id="9" creationId="{96B1B827-B1EB-7191-E0B0-256B11A206EF}"/>
          </ac:picMkLst>
        </pc:picChg>
      </pc:sldChg>
      <pc:sldChg chg="addSp delSp modSp add mod">
        <pc:chgData name="Rashaad Reid" userId="3eb5640de2645b9a" providerId="LiveId" clId="{C1D67AC3-E1AA-440C-BB7C-7A38526B083B}" dt="2024-04-18T15:59:48.266" v="5626" actId="478"/>
        <pc:sldMkLst>
          <pc:docMk/>
          <pc:sldMk cId="2202447175" sldId="277"/>
        </pc:sldMkLst>
        <pc:spChg chg="mod">
          <ac:chgData name="Rashaad Reid" userId="3eb5640de2645b9a" providerId="LiveId" clId="{C1D67AC3-E1AA-440C-BB7C-7A38526B083B}" dt="2024-04-18T15:51:30.414" v="5279" actId="255"/>
          <ac:spMkLst>
            <pc:docMk/>
            <pc:sldMk cId="2202447175" sldId="277"/>
            <ac:spMk id="2" creationId="{641B0A43-D881-6652-9F75-3B3D58126002}"/>
          </ac:spMkLst>
        </pc:spChg>
        <pc:spChg chg="del">
          <ac:chgData name="Rashaad Reid" userId="3eb5640de2645b9a" providerId="LiveId" clId="{C1D67AC3-E1AA-440C-BB7C-7A38526B083B}" dt="2024-04-18T15:53:15.292" v="5314" actId="478"/>
          <ac:spMkLst>
            <pc:docMk/>
            <pc:sldMk cId="2202447175" sldId="277"/>
            <ac:spMk id="4" creationId="{90380E7E-860D-0F7A-F8D9-2026D104C567}"/>
          </ac:spMkLst>
        </pc:spChg>
        <pc:spChg chg="add del mod">
          <ac:chgData name="Rashaad Reid" userId="3eb5640de2645b9a" providerId="LiveId" clId="{C1D67AC3-E1AA-440C-BB7C-7A38526B083B}" dt="2024-04-18T15:53:19.774" v="5316" actId="478"/>
          <ac:spMkLst>
            <pc:docMk/>
            <pc:sldMk cId="2202447175" sldId="277"/>
            <ac:spMk id="11" creationId="{FE2E699B-0394-650B-9DAC-BDB672EF2987}"/>
          </ac:spMkLst>
        </pc:spChg>
        <pc:spChg chg="add mod">
          <ac:chgData name="Rashaad Reid" userId="3eb5640de2645b9a" providerId="LiveId" clId="{C1D67AC3-E1AA-440C-BB7C-7A38526B083B}" dt="2024-04-18T15:53:16.133" v="5315"/>
          <ac:spMkLst>
            <pc:docMk/>
            <pc:sldMk cId="2202447175" sldId="277"/>
            <ac:spMk id="12" creationId="{EA7F4BA2-C06C-34BC-8779-CC5B4848273B}"/>
          </ac:spMkLst>
        </pc:spChg>
        <pc:spChg chg="add del mod">
          <ac:chgData name="Rashaad Reid" userId="3eb5640de2645b9a" providerId="LiveId" clId="{C1D67AC3-E1AA-440C-BB7C-7A38526B083B}" dt="2024-04-18T15:59:48.266" v="5626" actId="478"/>
          <ac:spMkLst>
            <pc:docMk/>
            <pc:sldMk cId="2202447175" sldId="277"/>
            <ac:spMk id="14" creationId="{7678853B-FF49-3603-5B56-F4364C15A5CC}"/>
          </ac:spMkLst>
        </pc:spChg>
        <pc:picChg chg="del">
          <ac:chgData name="Rashaad Reid" userId="3eb5640de2645b9a" providerId="LiveId" clId="{C1D67AC3-E1AA-440C-BB7C-7A38526B083B}" dt="2024-04-18T15:59:30.552" v="5621" actId="478"/>
          <ac:picMkLst>
            <pc:docMk/>
            <pc:sldMk cId="2202447175" sldId="277"/>
            <ac:picMk id="5" creationId="{EE40C4DB-1884-8ADF-715F-EF84A6FF75C7}"/>
          </ac:picMkLst>
        </pc:picChg>
        <pc:picChg chg="del">
          <ac:chgData name="Rashaad Reid" userId="3eb5640de2645b9a" providerId="LiveId" clId="{C1D67AC3-E1AA-440C-BB7C-7A38526B083B}" dt="2024-04-18T15:59:29.800" v="5620" actId="478"/>
          <ac:picMkLst>
            <pc:docMk/>
            <pc:sldMk cId="2202447175" sldId="277"/>
            <ac:picMk id="6" creationId="{5DA12DA0-1E7C-02CF-8F7E-F8210299E98F}"/>
          </ac:picMkLst>
        </pc:picChg>
        <pc:picChg chg="del">
          <ac:chgData name="Rashaad Reid" userId="3eb5640de2645b9a" providerId="LiveId" clId="{C1D67AC3-E1AA-440C-BB7C-7A38526B083B}" dt="2024-04-18T15:59:28.839" v="5619" actId="478"/>
          <ac:picMkLst>
            <pc:docMk/>
            <pc:sldMk cId="2202447175" sldId="277"/>
            <ac:picMk id="7" creationId="{DF15E44C-67B5-6AF8-1D48-E4336815B529}"/>
          </ac:picMkLst>
        </pc:picChg>
        <pc:picChg chg="add mod modCrop">
          <ac:chgData name="Rashaad Reid" userId="3eb5640de2645b9a" providerId="LiveId" clId="{C1D67AC3-E1AA-440C-BB7C-7A38526B083B}" dt="2024-04-18T15:59:26.735" v="5618" actId="732"/>
          <ac:picMkLst>
            <pc:docMk/>
            <pc:sldMk cId="2202447175" sldId="277"/>
            <ac:picMk id="8" creationId="{74291C88-DF2C-0EB5-CB50-ECD18BA1FC4C}"/>
          </ac:picMkLst>
        </pc:picChg>
        <pc:picChg chg="del">
          <ac:chgData name="Rashaad Reid" userId="3eb5640de2645b9a" providerId="LiveId" clId="{C1D67AC3-E1AA-440C-BB7C-7A38526B083B}" dt="2024-04-18T15:59:31.313" v="5622" actId="478"/>
          <ac:picMkLst>
            <pc:docMk/>
            <pc:sldMk cId="2202447175" sldId="277"/>
            <ac:picMk id="9" creationId="{96B1B827-B1EB-7191-E0B0-256B11A206EF}"/>
          </ac:picMkLst>
        </pc:picChg>
      </pc:sldChg>
      <pc:sldChg chg="addSp delSp modSp add mod">
        <pc:chgData name="Rashaad Reid" userId="3eb5640de2645b9a" providerId="LiveId" clId="{C1D67AC3-E1AA-440C-BB7C-7A38526B083B}" dt="2024-04-18T15:56:00.531" v="5577" actId="20577"/>
        <pc:sldMkLst>
          <pc:docMk/>
          <pc:sldMk cId="2933013249" sldId="278"/>
        </pc:sldMkLst>
        <pc:spChg chg="mod">
          <ac:chgData name="Rashaad Reid" userId="3eb5640de2645b9a" providerId="LiveId" clId="{C1D67AC3-E1AA-440C-BB7C-7A38526B083B}" dt="2024-04-18T15:56:00.531" v="5577" actId="20577"/>
          <ac:spMkLst>
            <pc:docMk/>
            <pc:sldMk cId="2933013249" sldId="278"/>
            <ac:spMk id="4" creationId="{90380E7E-860D-0F7A-F8D9-2026D104C567}"/>
          </ac:spMkLst>
        </pc:spChg>
        <pc:spChg chg="add del mod">
          <ac:chgData name="Rashaad Reid" userId="3eb5640de2645b9a" providerId="LiveId" clId="{C1D67AC3-E1AA-440C-BB7C-7A38526B083B}" dt="2024-04-18T14:44:33.502" v="4795" actId="478"/>
          <ac:spMkLst>
            <pc:docMk/>
            <pc:sldMk cId="2933013249" sldId="278"/>
            <ac:spMk id="5" creationId="{C548013A-3179-7038-4D06-27F21941E97C}"/>
          </ac:spMkLst>
        </pc:spChg>
        <pc:picChg chg="del">
          <ac:chgData name="Rashaad Reid" userId="3eb5640de2645b9a" providerId="LiveId" clId="{C1D67AC3-E1AA-440C-BB7C-7A38526B083B}" dt="2024-04-18T14:44:28.777" v="4793" actId="478"/>
          <ac:picMkLst>
            <pc:docMk/>
            <pc:sldMk cId="2933013249" sldId="278"/>
            <ac:picMk id="6" creationId="{96714855-9B92-2FDB-F049-C411D1C6A6C3}"/>
          </ac:picMkLst>
        </pc:picChg>
        <pc:picChg chg="add mod">
          <ac:chgData name="Rashaad Reid" userId="3eb5640de2645b9a" providerId="LiveId" clId="{C1D67AC3-E1AA-440C-BB7C-7A38526B083B}" dt="2024-04-18T14:44:48.013" v="4802" actId="1076"/>
          <ac:picMkLst>
            <pc:docMk/>
            <pc:sldMk cId="2933013249" sldId="278"/>
            <ac:picMk id="7" creationId="{B75972F9-A2B4-DB5C-4C44-873C91251659}"/>
          </ac:picMkLst>
        </pc:picChg>
        <pc:picChg chg="del">
          <ac:chgData name="Rashaad Reid" userId="3eb5640de2645b9a" providerId="LiveId" clId="{C1D67AC3-E1AA-440C-BB7C-7A38526B083B}" dt="2024-04-18T14:44:27.646" v="4792" actId="478"/>
          <ac:picMkLst>
            <pc:docMk/>
            <pc:sldMk cId="2933013249" sldId="278"/>
            <ac:picMk id="12" creationId="{B5D35DB4-7FD7-7A2F-55FD-2A92D79357EE}"/>
          </ac:picMkLst>
        </pc:picChg>
      </pc:sldChg>
      <pc:sldChg chg="addSp delSp modSp add mod">
        <pc:chgData name="Rashaad Reid" userId="3eb5640de2645b9a" providerId="LiveId" clId="{C1D67AC3-E1AA-440C-BB7C-7A38526B083B}" dt="2024-04-18T18:21:57.094" v="5709"/>
        <pc:sldMkLst>
          <pc:docMk/>
          <pc:sldMk cId="334580783" sldId="279"/>
        </pc:sldMkLst>
        <pc:spChg chg="add del mod">
          <ac:chgData name="Rashaad Reid" userId="3eb5640de2645b9a" providerId="LiveId" clId="{C1D67AC3-E1AA-440C-BB7C-7A38526B083B}" dt="2024-04-18T18:21:43.737" v="5705" actId="21"/>
          <ac:spMkLst>
            <pc:docMk/>
            <pc:sldMk cId="334580783" sldId="279"/>
            <ac:spMk id="4" creationId="{9220ACBC-FFE1-A706-B586-289EDD70AD66}"/>
          </ac:spMkLst>
        </pc:spChg>
        <pc:spChg chg="add mod">
          <ac:chgData name="Rashaad Reid" userId="3eb5640de2645b9a" providerId="LiveId" clId="{C1D67AC3-E1AA-440C-BB7C-7A38526B083B}" dt="2024-04-18T18:21:57.094" v="5709"/>
          <ac:spMkLst>
            <pc:docMk/>
            <pc:sldMk cId="334580783" sldId="279"/>
            <ac:spMk id="6" creationId="{60CE03E0-524B-C5D0-96F5-FD53EC75FD92}"/>
          </ac:spMkLst>
        </pc:spChg>
        <pc:picChg chg="add mod">
          <ac:chgData name="Rashaad Reid" userId="3eb5640de2645b9a" providerId="LiveId" clId="{C1D67AC3-E1AA-440C-BB7C-7A38526B083B}" dt="2024-04-18T15:57:44.534" v="5607" actId="1076"/>
          <ac:picMkLst>
            <pc:docMk/>
            <pc:sldMk cId="334580783" sldId="279"/>
            <ac:picMk id="5" creationId="{8701305D-2F69-702C-B021-E5AE8EA0209A}"/>
          </ac:picMkLst>
        </pc:picChg>
      </pc:sldChg>
      <pc:sldChg chg="addSp delSp modSp add mod ord">
        <pc:chgData name="Rashaad Reid" userId="3eb5640de2645b9a" providerId="LiveId" clId="{C1D67AC3-E1AA-440C-BB7C-7A38526B083B}" dt="2024-04-18T16:02:27.372" v="5658" actId="14100"/>
        <pc:sldMkLst>
          <pc:docMk/>
          <pc:sldMk cId="1931021849" sldId="280"/>
        </pc:sldMkLst>
        <pc:spChg chg="mod">
          <ac:chgData name="Rashaad Reid" userId="3eb5640de2645b9a" providerId="LiveId" clId="{C1D67AC3-E1AA-440C-BB7C-7A38526B083B}" dt="2024-04-18T16:02:27.372" v="5658" actId="14100"/>
          <ac:spMkLst>
            <pc:docMk/>
            <pc:sldMk cId="1931021849" sldId="280"/>
            <ac:spMk id="2" creationId="{4DB2FDD4-49CE-E7FA-8327-ACC47B8FDCDB}"/>
          </ac:spMkLst>
        </pc:spChg>
        <pc:spChg chg="del">
          <ac:chgData name="Rashaad Reid" userId="3eb5640de2645b9a" providerId="LiveId" clId="{C1D67AC3-E1AA-440C-BB7C-7A38526B083B}" dt="2024-04-18T16:02:21.033" v="5656" actId="478"/>
          <ac:spMkLst>
            <pc:docMk/>
            <pc:sldMk cId="1931021849" sldId="280"/>
            <ac:spMk id="3" creationId="{30DB1552-32AF-25FD-2D7D-1A9B8F76C71A}"/>
          </ac:spMkLst>
        </pc:spChg>
        <pc:spChg chg="add del mod">
          <ac:chgData name="Rashaad Reid" userId="3eb5640de2645b9a" providerId="LiveId" clId="{C1D67AC3-E1AA-440C-BB7C-7A38526B083B}" dt="2024-04-18T16:02:24.366" v="5657" actId="478"/>
          <ac:spMkLst>
            <pc:docMk/>
            <pc:sldMk cId="1931021849" sldId="280"/>
            <ac:spMk id="6" creationId="{70081294-4F81-C5D1-5FB8-78039DE52050}"/>
          </ac:spMkLst>
        </pc:spChg>
      </pc:sldChg>
      <pc:sldChg chg="modSp add del mod">
        <pc:chgData name="Rashaad Reid" userId="3eb5640de2645b9a" providerId="LiveId" clId="{C1D67AC3-E1AA-440C-BB7C-7A38526B083B}" dt="2024-04-19T19:02:11.737" v="5770" actId="2890"/>
        <pc:sldMkLst>
          <pc:docMk/>
          <pc:sldMk cId="461912940" sldId="281"/>
        </pc:sldMkLst>
        <pc:picChg chg="mod">
          <ac:chgData name="Rashaad Reid" userId="3eb5640de2645b9a" providerId="LiveId" clId="{C1D67AC3-E1AA-440C-BB7C-7A38526B083B}" dt="2024-04-19T19:02:11.461" v="5769" actId="1076"/>
          <ac:picMkLst>
            <pc:docMk/>
            <pc:sldMk cId="461912940" sldId="281"/>
            <ac:picMk id="12" creationId="{B5D35DB4-7FD7-7A2F-55FD-2A92D79357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31B4E-D56B-45E7-91A6-53B047636FBA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22E2C-91B9-4B67-9B4F-86C6054554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236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22E2C-91B9-4B67-9B4F-86C60545542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306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22E2C-91B9-4B67-9B4F-86C60545542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41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995D-AD22-CE29-531A-84FBEEF21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3F0-E006-EEA5-C720-9ED196268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22CE-F667-BDE8-B546-FD3373D2A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C5520-B913-C4AA-0C8D-9E6AA0D2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08EA8-160F-F605-A489-24EA141C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851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8ACB-7F09-59D3-3E74-4F6AD69A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DCA10-0603-2B9F-2641-F4C381A4A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E3056-81B3-F51C-55F1-BA53CE16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46BBD-AE07-F71D-E8E2-7C30262FD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B2574-AF47-80E4-1F0C-E2BC4DFA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31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36C344-22AF-2299-18A5-8E18A28CE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87305-A0D3-9705-F27D-5EB69B7BB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3F956-833D-5823-7756-AD3BD41F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2825C-55A1-DB8B-5557-8D1AC4389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6E9B2-CEF2-DDE4-3B33-93260A4D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79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F06-4A34-0BDD-B338-1FDE8546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5598B-AB9B-7084-7C89-22B9B110E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F01F3-717A-0BD5-E9B6-5F682A06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8E221-1E97-7A8D-4641-185ECB17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E1F73-B5C2-7C01-6C69-311F104C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766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188C-EF96-3064-F4E5-9FE32529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3FFC5-E949-6F87-6426-9DD270CC2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A61FA-8A43-525E-D8FD-F544CAFE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4D723-EB92-5BF0-1DA8-FA907C24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C88A9-24C7-6D59-15C5-30E68D9A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40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4F15-6E41-146B-7EB1-C019CF2A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312B-6ACC-8E7E-AA6F-F1C608116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E26C1-6218-FA37-C91B-1A66158C5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2EC8E-1D34-A2BC-3DB3-DFEECEA4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6C122-91B5-C0EB-7DD5-A3FFBA57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C455F-F8FB-AD3B-3250-211762E3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90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891-2931-03C4-734D-25C2B1B8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E3D2-A787-5A71-3177-3FFC12811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C10AA-3500-1C08-5CB5-09AD7DEAD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AD3A3-E3C5-5DE7-62D9-5AB9722B1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158E3-3D57-17E2-9120-E2F73EF65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6DF05-6B28-1BE7-655C-107630F3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86D5E-4192-F3D2-1FC3-882C7F44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CBCABF-6B3E-3D38-2547-7DF0429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48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9F34-B96E-5BD2-769F-8F6CCA66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CBFFE-4C1E-7607-207E-71898681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0D4C5-5FFB-7AA1-CA13-1074C78E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0678A-5CA2-E49A-8314-BD0E1D29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23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63724-F01B-80EA-2149-F664995D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A7EB1-A890-FE95-3DE9-8ECE9961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475BD-8F6A-ED16-30BB-312627E9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69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1ACB-4A9F-5FB4-0A1A-A14D11B4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2279-C0D9-9A4F-8A7D-7F75E7C8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7ECC8-1103-5138-803C-0962621C6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F81AC-0C5D-117D-FA76-ABF03210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ABD8B-FDEA-04AB-DEDE-98ADC985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6C23B-0727-CEBE-BB08-1EBE6FED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789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3727-3DAB-9896-FB90-984131E5F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C32C8D-6C5F-E665-8A94-1DAB48415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6E1C5-EC9E-36DD-B361-B2A5AEE77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BCFC-9A7C-2CE9-6D3A-04D02ECAF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7E65B-AFBC-ADEC-A054-6A1C0CE6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B9DBD-2C0E-4184-DBC6-23F43A38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43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314A91-1020-D963-EBCA-5E44EDD0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F8BBB-7CD7-0F85-9881-7496C8B8D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78971-41D3-8E44-E991-E679305FD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CF4E6D-2F72-4239-93B2-65CD77DCFF40}" type="datetimeFigureOut">
              <a:rPr lang="en-CA" smtClean="0"/>
              <a:t>2024-04-19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E77ED-C0D7-D54E-0F20-37024F629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AA040-D373-2D1F-0DC5-400BD5E91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16D983-F371-4D38-A3A5-6B114E6B88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24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ne of stars in the sky&#10;&#10;Description automatically generated">
            <a:extLst>
              <a:ext uri="{FF2B5EF4-FFF2-40B4-BE49-F238E27FC236}">
                <a16:creationId xmlns:a16="http://schemas.microsoft.com/office/drawing/2014/main" id="{25C2B665-CAEC-ECCE-DC13-D37E93227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>
          <a:xfrm>
            <a:off x="-3051" y="-22"/>
            <a:ext cx="12192002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2FDD4-49CE-E7FA-8327-ACC47B8FD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CA" sz="5200" dirty="0" err="1">
                <a:solidFill>
                  <a:srgbClr val="FFFFFF"/>
                </a:solidFill>
              </a:rPr>
              <a:t>Astrostats</a:t>
            </a:r>
            <a:endParaRPr lang="en-CA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B1552-32AF-25FD-2D7D-1A9B8F76C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990" y="1436913"/>
            <a:ext cx="5449479" cy="474741"/>
          </a:xfrm>
        </p:spPr>
        <p:txBody>
          <a:bodyPr anchor="b">
            <a:normAutofit/>
          </a:bodyPr>
          <a:lstStyle/>
          <a:p>
            <a:pPr algn="l"/>
            <a:r>
              <a:rPr lang="en-CA" dirty="0">
                <a:solidFill>
                  <a:srgbClr val="FFFFFF"/>
                </a:solidFill>
              </a:rPr>
              <a:t>Rashaad Reid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4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B7F787-A2DF-E039-270F-FD1C06618A67}"/>
              </a:ext>
            </a:extLst>
          </p:cNvPr>
          <p:cNvSpPr/>
          <p:nvPr/>
        </p:nvSpPr>
        <p:spPr>
          <a:xfrm>
            <a:off x="7050024" y="0"/>
            <a:ext cx="514197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B0A43-D881-6652-9F75-3B3D5812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623" y="638089"/>
            <a:ext cx="4366642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Monte-Carlo</a:t>
            </a:r>
          </a:p>
        </p:txBody>
      </p:sp>
      <p:pic>
        <p:nvPicPr>
          <p:cNvPr id="6" name="Content Placeholder 5" descr="A diagram of a function&#10;&#10;Description automatically generated">
            <a:extLst>
              <a:ext uri="{FF2B5EF4-FFF2-40B4-BE49-F238E27FC236}">
                <a16:creationId xmlns:a16="http://schemas.microsoft.com/office/drawing/2014/main" id="{96714855-9B92-2FDB-F049-C411D1C6A6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15" y="1557464"/>
            <a:ext cx="4958562" cy="4908974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352" y="234543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tx2">
                <a:lumMod val="50000"/>
                <a:lumOff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0380E7E-860D-0F7A-F8D9-2026D104C56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78624" y="2669122"/>
                <a:ext cx="4366641" cy="355078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200" dirty="0"/>
                  <a:t>We generated posteriors for our four model parameters and computed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distribution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We got smooth, Gaussian parameter constraints</a:t>
                </a:r>
              </a:p>
              <a:p>
                <a:r>
                  <a:rPr lang="en-US" sz="220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distribution peaked higher than expected, likely due to MCMC not finding the exact minimum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0380E7E-860D-0F7A-F8D9-2026D104C5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78624" y="2669122"/>
                <a:ext cx="4366641" cy="3550789"/>
              </a:xfrm>
              <a:blipFill>
                <a:blip r:embed="rId3"/>
                <a:stretch>
                  <a:fillRect l="-1536" t="-2062" b="-18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5D35DB4-7FD7-7A2F-55FD-2A92D7935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58" y="638089"/>
            <a:ext cx="3716679" cy="27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B7F787-A2DF-E039-270F-FD1C06618A67}"/>
              </a:ext>
            </a:extLst>
          </p:cNvPr>
          <p:cNvSpPr/>
          <p:nvPr/>
        </p:nvSpPr>
        <p:spPr>
          <a:xfrm>
            <a:off x="7050024" y="0"/>
            <a:ext cx="514197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B0A43-D881-6652-9F75-3B3D5812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623" y="638089"/>
            <a:ext cx="4366642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Monte-Carlo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352" y="234543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tx2">
                <a:lumMod val="50000"/>
                <a:lumOff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80E7E-860D-0F7A-F8D9-2026D104C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78624" y="2669122"/>
            <a:ext cx="4366641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400" dirty="0"/>
              <a:t>Numerical covariance matrices generated from different numbers of realisations produce different constraints</a:t>
            </a:r>
          </a:p>
          <a:p>
            <a:r>
              <a:rPr lang="en-CA" sz="2400" dirty="0"/>
              <a:t>Noise in covariance matrices matters, even with the </a:t>
            </a:r>
            <a:r>
              <a:rPr lang="en-CA" sz="2400" dirty="0" err="1"/>
              <a:t>Hartlap</a:t>
            </a:r>
            <a:r>
              <a:rPr lang="en-CA" sz="2400" dirty="0"/>
              <a:t> correction</a:t>
            </a:r>
          </a:p>
        </p:txBody>
      </p:sp>
      <p:pic>
        <p:nvPicPr>
          <p:cNvPr id="7" name="Content Placeholder 5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B75972F9-A2B4-DB5C-4C44-873C91251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" y="600213"/>
            <a:ext cx="5620800" cy="565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13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B0A43-D881-6652-9F75-3B3D5812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Monte-Carlo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80E7E-860D-0F7A-F8D9-2026D104C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1144" y="510047"/>
            <a:ext cx="68580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Using more PCA elements gives tighter constraints</a:t>
            </a:r>
          </a:p>
          <a:p>
            <a:r>
              <a:rPr lang="en-US" sz="1800" dirty="0"/>
              <a:t>Having a numerical covariance matrix makes PCA less reliable</a:t>
            </a:r>
          </a:p>
          <a:p>
            <a:r>
              <a:rPr lang="en-US" sz="1800" dirty="0"/>
              <a:t>PCA is very effective for noiseless models</a:t>
            </a:r>
          </a:p>
        </p:txBody>
      </p:sp>
      <p:pic>
        <p:nvPicPr>
          <p:cNvPr id="10" name="Picture 9" descr="A diagram of 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EADF3C7D-F8F5-1F9A-B8DC-D9867874B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2620350"/>
            <a:ext cx="3584448" cy="3611535"/>
          </a:xfrm>
          <a:prstGeom prst="rect">
            <a:avLst/>
          </a:prstGeom>
        </p:spPr>
      </p:pic>
      <p:pic>
        <p:nvPicPr>
          <p:cNvPr id="8" name="Picture 7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CFEDE244-ABF2-149A-CBA1-B547FDDB8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68" y="2620350"/>
            <a:ext cx="3584448" cy="3584448"/>
          </a:xfrm>
          <a:prstGeom prst="rect">
            <a:avLst/>
          </a:prstGeom>
        </p:spPr>
      </p:pic>
      <p:pic>
        <p:nvPicPr>
          <p:cNvPr id="6" name="Content Placeholder 5" descr="A diagram of a diagram of a galaxy&#10;&#10;Description automatically generated with medium confidence">
            <a:extLst>
              <a:ext uri="{FF2B5EF4-FFF2-40B4-BE49-F238E27FC236}">
                <a16:creationId xmlns:a16="http://schemas.microsoft.com/office/drawing/2014/main" id="{79E7FDB4-97AB-F704-B55F-E489F1DE2D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776" y="2620350"/>
            <a:ext cx="3584448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DDF648-9BF3-E747-5392-FEEECF3FFDF7}"/>
              </a:ext>
            </a:extLst>
          </p:cNvPr>
          <p:cNvGrpSpPr/>
          <p:nvPr/>
        </p:nvGrpSpPr>
        <p:grpSpPr>
          <a:xfrm>
            <a:off x="-20819" y="1706872"/>
            <a:ext cx="11695083" cy="782176"/>
            <a:chOff x="-2" y="1998368"/>
            <a:chExt cx="11695083" cy="78217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995CE5-F890-4ABA-82A2-26507CE8D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1B0A43-D881-6652-9F75-3B3D5812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0873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Monte-Carlo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819" y="1995330"/>
            <a:ext cx="11383362" cy="4588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2815F3-D593-04BC-2E17-EDDC5E157791}"/>
              </a:ext>
            </a:extLst>
          </p:cNvPr>
          <p:cNvSpPr/>
          <p:nvPr/>
        </p:nvSpPr>
        <p:spPr>
          <a:xfrm>
            <a:off x="-20818" y="1995331"/>
            <a:ext cx="5327725" cy="45883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90000"/>
                </a:schemeClr>
              </a:gs>
              <a:gs pos="49000">
                <a:schemeClr val="bg1">
                  <a:lumMod val="85000"/>
                  <a:alpha val="30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F6CAF-4A47-4F42-CFB7-5665A5B46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224" y="2488572"/>
            <a:ext cx="373261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Constraints are poor for very few PCA elements</a:t>
            </a:r>
          </a:p>
          <a:p>
            <a:r>
              <a:rPr lang="en-US" sz="2000" dirty="0"/>
              <a:t>You get diminishing returns when adding more PCA elements</a:t>
            </a:r>
          </a:p>
          <a:p>
            <a:r>
              <a:rPr lang="en-US" sz="2000" dirty="0"/>
              <a:t>There’s a minimum constraint around 500 elements</a:t>
            </a:r>
          </a:p>
          <a:p>
            <a:pPr lvl="1"/>
            <a:r>
              <a:rPr lang="en-US" sz="1600" i="1" dirty="0"/>
              <a:t>More elements means less info loss from PCA, but larger </a:t>
            </a:r>
            <a:r>
              <a:rPr lang="en-US" sz="1600" i="1" dirty="0" err="1"/>
              <a:t>Hartlap</a:t>
            </a:r>
            <a:r>
              <a:rPr lang="en-US" sz="1600" i="1" dirty="0"/>
              <a:t> correction</a:t>
            </a:r>
          </a:p>
        </p:txBody>
      </p:sp>
      <p:pic>
        <p:nvPicPr>
          <p:cNvPr id="8" name="Picture 7" descr="A graph showing a blue line&#10;&#10;Description automatically generated">
            <a:extLst>
              <a:ext uri="{FF2B5EF4-FFF2-40B4-BE49-F238E27FC236}">
                <a16:creationId xmlns:a16="http://schemas.microsoft.com/office/drawing/2014/main" id="{8F020C2C-4FE1-E457-9F76-AE840B785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246" y="2266721"/>
            <a:ext cx="5681556" cy="4204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20ACBC-FFE1-A706-B586-289EDD70AD66}"/>
                  </a:ext>
                </a:extLst>
              </p:cNvPr>
              <p:cNvSpPr txBox="1"/>
              <p:nvPr/>
            </p:nvSpPr>
            <p:spPr>
              <a:xfrm>
                <a:off x="9867838" y="1010143"/>
                <a:ext cx="14947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20ACBC-FFE1-A706-B586-289EDD70A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838" y="1010143"/>
                <a:ext cx="1494705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35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DDF648-9BF3-E747-5392-FEEECF3FFDF7}"/>
              </a:ext>
            </a:extLst>
          </p:cNvPr>
          <p:cNvGrpSpPr/>
          <p:nvPr/>
        </p:nvGrpSpPr>
        <p:grpSpPr>
          <a:xfrm>
            <a:off x="-20819" y="1706872"/>
            <a:ext cx="11695083" cy="782176"/>
            <a:chOff x="-2" y="1998368"/>
            <a:chExt cx="11695083" cy="78217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995CE5-F890-4ABA-82A2-26507CE8D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1B0A43-D881-6652-9F75-3B3D5812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0873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Monte-Carlo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819" y="1995330"/>
            <a:ext cx="11383362" cy="4588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2815F3-D593-04BC-2E17-EDDC5E157791}"/>
              </a:ext>
            </a:extLst>
          </p:cNvPr>
          <p:cNvSpPr/>
          <p:nvPr/>
        </p:nvSpPr>
        <p:spPr>
          <a:xfrm>
            <a:off x="-20818" y="1995331"/>
            <a:ext cx="5327725" cy="45883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90000"/>
                </a:schemeClr>
              </a:gs>
              <a:gs pos="49000">
                <a:schemeClr val="bg1">
                  <a:lumMod val="85000"/>
                  <a:alpha val="30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F6CAF-4A47-4F42-CFB7-5665A5B46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224" y="2488572"/>
            <a:ext cx="373261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Constraints are poor for very few PCA elements</a:t>
            </a:r>
          </a:p>
          <a:p>
            <a:r>
              <a:rPr lang="en-US" sz="2000" dirty="0"/>
              <a:t>You get diminishing returns when adding more PCA elements</a:t>
            </a:r>
          </a:p>
          <a:p>
            <a:r>
              <a:rPr lang="en-US" sz="2000" dirty="0"/>
              <a:t>There’s a minimum constraint around 500 elements</a:t>
            </a:r>
          </a:p>
          <a:p>
            <a:pPr lvl="1"/>
            <a:r>
              <a:rPr lang="en-US" sz="1600" i="1" dirty="0"/>
              <a:t>More elements means less info loss from PCA, but larger </a:t>
            </a:r>
            <a:r>
              <a:rPr lang="en-US" sz="1600" i="1" dirty="0" err="1"/>
              <a:t>Hartlap</a:t>
            </a:r>
            <a:r>
              <a:rPr lang="en-US" sz="1600" i="1" dirty="0"/>
              <a:t> correction</a:t>
            </a:r>
          </a:p>
        </p:txBody>
      </p:sp>
      <p:pic>
        <p:nvPicPr>
          <p:cNvPr id="8" name="Picture 7" descr="A graph showing a blue line&#10;&#10;Description automatically generated">
            <a:extLst>
              <a:ext uri="{FF2B5EF4-FFF2-40B4-BE49-F238E27FC236}">
                <a16:creationId xmlns:a16="http://schemas.microsoft.com/office/drawing/2014/main" id="{8F020C2C-4FE1-E457-9F76-AE840B785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246" y="2266721"/>
            <a:ext cx="5681556" cy="4204349"/>
          </a:xfrm>
          <a:prstGeom prst="rect">
            <a:avLst/>
          </a:prstGeom>
        </p:spPr>
      </p:pic>
      <p:pic>
        <p:nvPicPr>
          <p:cNvPr id="5" name="Picture 4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8701305D-2F69-702C-B021-E5AE8EA02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183" y="3611563"/>
            <a:ext cx="830417" cy="430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CE03E0-524B-C5D0-96F5-FD53EC75FD92}"/>
                  </a:ext>
                </a:extLst>
              </p:cNvPr>
              <p:cNvSpPr txBox="1"/>
              <p:nvPr/>
            </p:nvSpPr>
            <p:spPr>
              <a:xfrm>
                <a:off x="9867838" y="1010143"/>
                <a:ext cx="14947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CE03E0-524B-C5D0-96F5-FD53EC75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838" y="1010143"/>
                <a:ext cx="1494705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8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0693B-59AF-BEF7-150E-2E7457FA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Future Research</a:t>
            </a:r>
          </a:p>
        </p:txBody>
      </p:sp>
      <p:sp>
        <p:nvSpPr>
          <p:cNvPr id="55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rgbClr val="E84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Content Placeholder 3">
            <a:extLst>
              <a:ext uri="{FF2B5EF4-FFF2-40B4-BE49-F238E27FC236}">
                <a16:creationId xmlns:a16="http://schemas.microsoft.com/office/drawing/2014/main" id="{644D231D-B8FC-0F71-0ADF-D02193DCC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7" y="2457475"/>
            <a:ext cx="2313433" cy="3326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Using simulations to generate vectors for different sets of parameters </a:t>
            </a:r>
          </a:p>
          <a:p>
            <a:endParaRPr lang="en-US" sz="1000" dirty="0"/>
          </a:p>
          <a:p>
            <a:r>
              <a:rPr lang="en-US" sz="2000" dirty="0">
                <a:sym typeface="Wingdings" panose="05000000000000000000" pitchFamily="2" charset="2"/>
              </a:rPr>
              <a:t>Fitting analytic model parameters to simulated data</a:t>
            </a:r>
          </a:p>
        </p:txBody>
      </p:sp>
      <p:pic>
        <p:nvPicPr>
          <p:cNvPr id="6" name="Content Placeholder 5" descr="A graph of a radrus&#10;&#10;Description automatically generated with medium confidence">
            <a:extLst>
              <a:ext uri="{FF2B5EF4-FFF2-40B4-BE49-F238E27FC236}">
                <a16:creationId xmlns:a16="http://schemas.microsoft.com/office/drawing/2014/main" id="{D5DCBB32-23CC-D1EE-9284-9650E1DB48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" b="1289"/>
          <a:stretch/>
        </p:blipFill>
        <p:spPr>
          <a:xfrm>
            <a:off x="5534998" y="895689"/>
            <a:ext cx="6138050" cy="5066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70B8-A4D0-26AE-6305-175AAC9A7EB6}"/>
              </a:ext>
            </a:extLst>
          </p:cNvPr>
          <p:cNvSpPr txBox="1"/>
          <p:nvPr/>
        </p:nvSpPr>
        <p:spPr>
          <a:xfrm>
            <a:off x="3122766" y="2993509"/>
            <a:ext cx="155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ym typeface="Wingdings" panose="05000000000000000000" pitchFamily="2" charset="2"/>
              </a:rPr>
              <a:t> emulator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4E884-9400-AB6A-EE77-B1E53E7BC2BD}"/>
              </a:ext>
            </a:extLst>
          </p:cNvPr>
          <p:cNvSpPr txBox="1"/>
          <p:nvPr/>
        </p:nvSpPr>
        <p:spPr>
          <a:xfrm>
            <a:off x="3154680" y="4654512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ym typeface="Wingdings" panose="05000000000000000000" pitchFamily="2" charset="2"/>
              </a:rPr>
              <a:t> MCMC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155472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ne of stars in the sky&#10;&#10;Description automatically generated">
            <a:extLst>
              <a:ext uri="{FF2B5EF4-FFF2-40B4-BE49-F238E27FC236}">
                <a16:creationId xmlns:a16="http://schemas.microsoft.com/office/drawing/2014/main" id="{25C2B665-CAEC-ECCE-DC13-D37E93227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>
          <a:xfrm>
            <a:off x="-3051" y="-22"/>
            <a:ext cx="12192002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2FDD4-49CE-E7FA-8327-ACC47B8FD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804671"/>
            <a:ext cx="5452529" cy="3408037"/>
          </a:xfrm>
        </p:spPr>
        <p:txBody>
          <a:bodyPr anchor="t">
            <a:normAutofit/>
          </a:bodyPr>
          <a:lstStyle/>
          <a:p>
            <a:pPr algn="l"/>
            <a:r>
              <a:rPr lang="en-CA" sz="52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2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08FF6B-FF55-71B7-E712-DF2B39731C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71094" y="1161288"/>
                <a:ext cx="3438144" cy="1239012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28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𝜒</m:t>
                        </m:r>
                      </m:e>
                      <m:sup>
                        <m:r>
                          <a:rPr lang="en-US" sz="28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, Covariance and Hartlap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08FF6B-FF55-71B7-E712-DF2B39731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1094" y="1161288"/>
                <a:ext cx="3438144" cy="1239012"/>
              </a:xfrm>
              <a:blipFill>
                <a:blip r:embed="rId2"/>
                <a:stretch>
                  <a:fillRect l="-37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CE76A85-C747-A427-A8FD-F63623E0CD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71094" y="2792604"/>
                <a:ext cx="3438906" cy="320725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00" dirty="0"/>
                  <a:t>distributions help us to:</a:t>
                </a:r>
              </a:p>
              <a:p>
                <a:pPr lvl="1"/>
                <a:r>
                  <a:rPr lang="en-US" sz="1700" dirty="0"/>
                  <a:t>Evaluate goodness of fit</a:t>
                </a:r>
              </a:p>
              <a:p>
                <a:pPr lvl="1"/>
                <a:r>
                  <a:rPr lang="en-US" sz="1700" dirty="0"/>
                  <a:t>Estimate degrees of freedom</a:t>
                </a:r>
              </a:p>
              <a:p>
                <a:pPr lvl="1"/>
                <a:r>
                  <a:rPr lang="en-US" sz="1700" dirty="0"/>
                  <a:t>Check that data is distributed as expected</a:t>
                </a:r>
              </a:p>
              <a:p>
                <a:endParaRPr lang="en-US" sz="1700" dirty="0"/>
              </a:p>
              <a:p>
                <a:r>
                  <a:rPr lang="en-US" sz="1700" dirty="0"/>
                  <a:t>We generated noisy data vectors with 900 degrees of freedom, which resulted in the expected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CA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00" dirty="0"/>
                  <a:t> distribution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CE76A85-C747-A427-A8FD-F63623E0C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71094" y="2792604"/>
                <a:ext cx="3438906" cy="3207258"/>
              </a:xfrm>
              <a:blipFill>
                <a:blip r:embed="rId3"/>
                <a:stretch>
                  <a:fillRect l="-887" t="-1141" r="-15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blue and orange graph&#10;&#10;Description automatically generated">
            <a:extLst>
              <a:ext uri="{FF2B5EF4-FFF2-40B4-BE49-F238E27FC236}">
                <a16:creationId xmlns:a16="http://schemas.microsoft.com/office/drawing/2014/main" id="{1E530FDD-38B5-0235-50F6-5BF7FE69D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85" y="841248"/>
            <a:ext cx="6742605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7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08FF6B-FF55-71B7-E712-DF2B39731C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/>
                  <a:t>, Covariance and Hartlap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08FF6B-FF55-71B7-E712-DF2B39731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51560" y="586822"/>
                <a:ext cx="3657600" cy="1645920"/>
              </a:xfrm>
              <a:blipFill>
                <a:blip r:embed="rId2"/>
                <a:stretch>
                  <a:fillRect l="-4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170A4D-71B7-69C3-5E9D-1E53753F55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250106" y="586822"/>
                <a:ext cx="6106742" cy="164592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1800" dirty="0"/>
                  <a:t>Numerical matrices can be computed from multiple </a:t>
                </a:r>
                <a:r>
                  <a:rPr lang="en-US" sz="1800" dirty="0" err="1"/>
                  <a:t>realisations</a:t>
                </a:r>
                <a:endParaRPr lang="en-US" sz="1800" dirty="0"/>
              </a:p>
              <a:p>
                <a:r>
                  <a:rPr lang="en-US" sz="1800" dirty="0"/>
                  <a:t>They’re noisy and tend to be biased to high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/>
              </a:p>
              <a:p>
                <a:r>
                  <a:rPr lang="en-US" sz="1800" dirty="0" err="1"/>
                  <a:t>Hartlap</a:t>
                </a:r>
                <a:r>
                  <a:rPr lang="en-US" sz="1800" dirty="0"/>
                  <a:t> factor corrects for this and reproduces the expected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170A4D-71B7-69C3-5E9D-1E53753F5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250106" y="586822"/>
                <a:ext cx="6106742" cy="1645920"/>
              </a:xfrm>
              <a:blipFill>
                <a:blip r:embed="rId3"/>
                <a:stretch>
                  <a:fillRect l="-599" t="-1481"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blue and orange graph&#10;&#10;Description automatically generated">
            <a:extLst>
              <a:ext uri="{FF2B5EF4-FFF2-40B4-BE49-F238E27FC236}">
                <a16:creationId xmlns:a16="http://schemas.microsoft.com/office/drawing/2014/main" id="{521809CD-43ED-FFA3-C51B-588BFCFB4B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9" y="2729397"/>
            <a:ext cx="4452222" cy="3483864"/>
          </a:xfrm>
          <a:prstGeom prst="rect">
            <a:avLst/>
          </a:prstGeom>
        </p:spPr>
      </p:pic>
      <p:pic>
        <p:nvPicPr>
          <p:cNvPr id="8" name="Picture 7" descr="A blue and orange graph&#10;&#10;Description automatically generated">
            <a:extLst>
              <a:ext uri="{FF2B5EF4-FFF2-40B4-BE49-F238E27FC236}">
                <a16:creationId xmlns:a16="http://schemas.microsoft.com/office/drawing/2014/main" id="{929F87FF-4898-71D5-4E2F-DC6F8DE2C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10" y="2729397"/>
            <a:ext cx="4480853" cy="3483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96E29F-45CA-A1BA-4FD3-2FF68AB803FE}"/>
                  </a:ext>
                </a:extLst>
              </p:cNvPr>
              <p:cNvSpPr txBox="1"/>
              <p:nvPr/>
            </p:nvSpPr>
            <p:spPr>
              <a:xfrm>
                <a:off x="5390786" y="4471329"/>
                <a:ext cx="14947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96E29F-45CA-A1BA-4FD3-2FF68AB80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86" y="4471329"/>
                <a:ext cx="1494705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962EF8-FA0B-53C4-C250-A0FC24AB57D5}"/>
              </a:ext>
            </a:extLst>
          </p:cNvPr>
          <p:cNvSpPr/>
          <p:nvPr/>
        </p:nvSpPr>
        <p:spPr>
          <a:xfrm>
            <a:off x="5794264" y="3954625"/>
            <a:ext cx="758952" cy="237787"/>
          </a:xfrm>
          <a:prstGeom prst="rightArrow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25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3"/>
          </a:solidFill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60000">
                <a:schemeClr val="bg1">
                  <a:lumMod val="95000"/>
                  <a:alpha val="50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0"/>
            <a:tileRect/>
          </a:gra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A12FF-3E86-4417-25CD-C9BAC001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3441823" cy="11695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/>
              <a:t>Neural Network &amp; PCA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3312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ontent Placeholder 3">
            <a:extLst>
              <a:ext uri="{FF2B5EF4-FFF2-40B4-BE49-F238E27FC236}">
                <a16:creationId xmlns:a16="http://schemas.microsoft.com/office/drawing/2014/main" id="{B601B717-2C70-51DB-9DC6-5BFA129A8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5716" y="2508105"/>
            <a:ext cx="3735360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Neural network emulators can be trained to model functions</a:t>
            </a:r>
          </a:p>
          <a:p>
            <a:pPr lvl="1"/>
            <a:r>
              <a:rPr lang="en-US" sz="2000" i="1" dirty="0"/>
              <a:t>This allows for fast generation of </a:t>
            </a:r>
            <a:r>
              <a:rPr lang="en-US" sz="2000" i="1" dirty="0" err="1"/>
              <a:t>realisations</a:t>
            </a:r>
            <a:r>
              <a:rPr lang="en-US" sz="2000" i="1" dirty="0"/>
              <a:t> without the need for simulation</a:t>
            </a:r>
          </a:p>
          <a:p>
            <a:endParaRPr lang="en-US" sz="800" dirty="0"/>
          </a:p>
          <a:p>
            <a:r>
              <a:rPr lang="en-US" sz="2000" dirty="0"/>
              <a:t>We trained an emulator on sample vectors and got these results on a training set</a:t>
            </a:r>
          </a:p>
        </p:txBody>
      </p:sp>
      <p:pic>
        <p:nvPicPr>
          <p:cNvPr id="10" name="Picture 9" descr="A colorful graph with text&#10;&#10;Description automatically generated with medium confidence">
            <a:extLst>
              <a:ext uri="{FF2B5EF4-FFF2-40B4-BE49-F238E27FC236}">
                <a16:creationId xmlns:a16="http://schemas.microsoft.com/office/drawing/2014/main" id="{58A6BEE8-072C-18AC-B035-AF167B76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64" y="3683566"/>
            <a:ext cx="6082556" cy="1809560"/>
          </a:xfrm>
          <a:prstGeom prst="rect">
            <a:avLst/>
          </a:prstGeom>
        </p:spPr>
      </p:pic>
      <p:pic>
        <p:nvPicPr>
          <p:cNvPr id="6" name="Content Placeholder 5" descr="A sound wave with text&#10;&#10;Description automatically generated with medium confidence">
            <a:extLst>
              <a:ext uri="{FF2B5EF4-FFF2-40B4-BE49-F238E27FC236}">
                <a16:creationId xmlns:a16="http://schemas.microsoft.com/office/drawing/2014/main" id="{69C4E7F4-7EEB-979E-C5A9-DBA888BEFE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66" y="1383975"/>
            <a:ext cx="6084000" cy="17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3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B5A3D2-9E6A-FAF3-DC62-0FC57C8E1DAC}"/>
              </a:ext>
            </a:extLst>
          </p:cNvPr>
          <p:cNvSpPr/>
          <p:nvPr/>
        </p:nvSpPr>
        <p:spPr>
          <a:xfrm>
            <a:off x="438150" y="276225"/>
            <a:ext cx="11110721" cy="19716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A12FF-3E86-4417-25CD-C9BAC001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 &amp; PCA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1B717-2C70-51DB-9DC6-5BFA129A8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dirty="0"/>
              <a:t>PCA analysis compresses data by reducing its dimension</a:t>
            </a:r>
          </a:p>
          <a:p>
            <a:pPr lvl="1"/>
            <a:r>
              <a:rPr lang="en-US" sz="1800" i="1" dirty="0"/>
              <a:t>Makes it easier to work with large data sets</a:t>
            </a:r>
          </a:p>
          <a:p>
            <a:pPr lvl="1"/>
            <a:r>
              <a:rPr lang="en-US" sz="1800" i="1" dirty="0"/>
              <a:t>Picks out important information</a:t>
            </a:r>
          </a:p>
          <a:p>
            <a:r>
              <a:rPr lang="en-US" sz="1800" dirty="0"/>
              <a:t>PCA is easier to implement than some other compression (like MOPED) since it doesn’t require assumptions about data</a:t>
            </a:r>
          </a:p>
        </p:txBody>
      </p:sp>
      <p:pic>
        <p:nvPicPr>
          <p:cNvPr id="9" name="Content Placeholder 8" descr="A graph and diagram of a graph&#10;&#10;Description automatically generated">
            <a:extLst>
              <a:ext uri="{FF2B5EF4-FFF2-40B4-BE49-F238E27FC236}">
                <a16:creationId xmlns:a16="http://schemas.microsoft.com/office/drawing/2014/main" id="{26E6F904-24BD-3BB1-C23E-5B0A9E528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33" y="2805962"/>
            <a:ext cx="8607933" cy="3357094"/>
          </a:xfrm>
          <a:prstGeom prst="rect">
            <a:avLst/>
          </a:prstGeom>
        </p:spPr>
      </p:pic>
      <p:pic>
        <p:nvPicPr>
          <p:cNvPr id="13" name="Picture 1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BE72A726-18D7-BFA4-1985-3AAAF033B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3" r="8271"/>
          <a:stretch/>
        </p:blipFill>
        <p:spPr>
          <a:xfrm>
            <a:off x="11266623" y="5928741"/>
            <a:ext cx="925377" cy="92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1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0" y="0"/>
            <a:ext cx="4602480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A12FF-3E86-4417-25CD-C9BAC001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 &amp; PCA</a:t>
            </a:r>
          </a:p>
        </p:txBody>
      </p:sp>
      <p:pic>
        <p:nvPicPr>
          <p:cNvPr id="6" name="Content Placeholder 5" descr="A graph of components and components&#10;&#10;Description automatically generated with medium confidence">
            <a:extLst>
              <a:ext uri="{FF2B5EF4-FFF2-40B4-BE49-F238E27FC236}">
                <a16:creationId xmlns:a16="http://schemas.microsoft.com/office/drawing/2014/main" id="{4EF49C4A-8D63-E6A4-86DC-CF33CEE779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5" y="1036881"/>
            <a:ext cx="6221895" cy="479085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EBC1-10FD-4AA8-D398-4E8E58132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3400" y="2543364"/>
            <a:ext cx="3434180" cy="35990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We used PCA compression and compared the parameter constraints to those from the raw data</a:t>
            </a:r>
          </a:p>
          <a:p>
            <a:r>
              <a:rPr lang="en-US" sz="2000" dirty="0"/>
              <a:t>Fewer PCA elements means more information loss</a:t>
            </a:r>
          </a:p>
          <a:p>
            <a:r>
              <a:rPr lang="en-US" sz="2000" dirty="0"/>
              <a:t>The dimension of the data can be cut in half while getting within 1% of maximum constraining power</a:t>
            </a:r>
          </a:p>
        </p:txBody>
      </p:sp>
    </p:spTree>
    <p:extLst>
      <p:ext uri="{BB962C8B-B14F-4D97-AF65-F5344CB8AC3E}">
        <p14:creationId xmlns:p14="http://schemas.microsoft.com/office/powerpoint/2010/main" val="2789849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B0A43-D881-6652-9F75-3B3D5812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Monte-Carlo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lue and green circle with a green line&#10;&#10;Description automatically generated">
            <a:extLst>
              <a:ext uri="{FF2B5EF4-FFF2-40B4-BE49-F238E27FC236}">
                <a16:creationId xmlns:a16="http://schemas.microsoft.com/office/drawing/2014/main" id="{EE40C4DB-1884-8ADF-715F-EF84A6FF7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93"/>
          <a:stretch/>
        </p:blipFill>
        <p:spPr>
          <a:xfrm>
            <a:off x="4446529" y="530664"/>
            <a:ext cx="7745471" cy="579600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DBEB897-E8B4-ABA2-0F63-0651501C370F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5136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MCMC has walkers take random steps in the parameter space to sample the posterior distribution</a:t>
            </a:r>
          </a:p>
          <a:p>
            <a:endParaRPr lang="en-US" sz="800"/>
          </a:p>
          <a:p>
            <a:r>
              <a:rPr lang="en-US" sz="2000"/>
              <a:t>The Python package “emcee” uses a modified Metropolis-Hastings algorithm</a:t>
            </a:r>
          </a:p>
          <a:p>
            <a:pPr lvl="1"/>
            <a:r>
              <a:rPr lang="en-US" sz="2000" i="1"/>
              <a:t>It’s optimized for many walkers with few steps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178889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B0A43-D881-6652-9F75-3B3D5812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Monte-Carlo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red arrow pointing at a circle&#10;&#10;Description automatically generated">
            <a:extLst>
              <a:ext uri="{FF2B5EF4-FFF2-40B4-BE49-F238E27FC236}">
                <a16:creationId xmlns:a16="http://schemas.microsoft.com/office/drawing/2014/main" id="{DF15E44C-67B5-6AF8-1D48-E4336815B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05"/>
          <a:stretch/>
        </p:blipFill>
        <p:spPr>
          <a:xfrm>
            <a:off x="4455673" y="524629"/>
            <a:ext cx="7736327" cy="5802035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FAEF486-51A6-ACDF-3D25-5BB5201CB1AF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5136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MCMC has walkers take random steps in the parameter space to sample the posterior distribution</a:t>
            </a:r>
          </a:p>
          <a:p>
            <a:endParaRPr lang="en-US" sz="800" dirty="0"/>
          </a:p>
          <a:p>
            <a:r>
              <a:rPr lang="en-US" sz="2000" dirty="0"/>
              <a:t>The Python package “emcee” uses a modified Metropolis-Hastings algorithm</a:t>
            </a:r>
          </a:p>
          <a:p>
            <a:pPr lvl="1"/>
            <a:r>
              <a:rPr lang="en-US" sz="2000" i="1" dirty="0"/>
              <a:t>It’s optimized for many walkers with few steps</a:t>
            </a:r>
          </a:p>
        </p:txBody>
      </p:sp>
    </p:spTree>
    <p:extLst>
      <p:ext uri="{BB962C8B-B14F-4D97-AF65-F5344CB8AC3E}">
        <p14:creationId xmlns:p14="http://schemas.microsoft.com/office/powerpoint/2010/main" val="147376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B0A43-D881-6652-9F75-3B3D5812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Monte-Carlo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wirl of dots and lines&#10;&#10;Description automatically generated">
            <a:extLst>
              <a:ext uri="{FF2B5EF4-FFF2-40B4-BE49-F238E27FC236}">
                <a16:creationId xmlns:a16="http://schemas.microsoft.com/office/drawing/2014/main" id="{74291C88-DF2C-0EB5-CB50-ECD18BA1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86"/>
          <a:stretch/>
        </p:blipFill>
        <p:spPr>
          <a:xfrm>
            <a:off x="4454041" y="530664"/>
            <a:ext cx="7745471" cy="5796000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A7F4BA2-C06C-34BC-8779-CC5B4848273B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5136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MCMC has walkers take random steps in the parameter space to sample the posterior distribution</a:t>
            </a:r>
          </a:p>
          <a:p>
            <a:endParaRPr lang="en-US" sz="800" dirty="0"/>
          </a:p>
          <a:p>
            <a:r>
              <a:rPr lang="en-US" sz="2000" dirty="0"/>
              <a:t>The Python package “emcee” uses a modified Metropolis-Hastings algorithm</a:t>
            </a:r>
          </a:p>
          <a:p>
            <a:pPr lvl="1"/>
            <a:r>
              <a:rPr lang="en-US" sz="2000" i="1" dirty="0"/>
              <a:t>It’s optimized for many walkers with few steps</a:t>
            </a:r>
          </a:p>
        </p:txBody>
      </p:sp>
    </p:spTree>
    <p:extLst>
      <p:ext uri="{BB962C8B-B14F-4D97-AF65-F5344CB8AC3E}">
        <p14:creationId xmlns:p14="http://schemas.microsoft.com/office/powerpoint/2010/main" val="2202447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513</Words>
  <Application>Microsoft Office PowerPoint</Application>
  <PresentationFormat>Widescreen</PresentationFormat>
  <Paragraphs>76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Cambria Math</vt:lpstr>
      <vt:lpstr>Wingdings</vt:lpstr>
      <vt:lpstr>Office Theme</vt:lpstr>
      <vt:lpstr>Astrostats</vt:lpstr>
      <vt:lpstr>χ^2, Covariance and Hartlap</vt:lpstr>
      <vt:lpstr>χ^2, Covariance and Hartlap</vt:lpstr>
      <vt:lpstr>Neural Network &amp; PCA</vt:lpstr>
      <vt:lpstr>Neural Network &amp; PCA</vt:lpstr>
      <vt:lpstr>Neural Network &amp; PCA</vt:lpstr>
      <vt:lpstr>Monte-Carlo</vt:lpstr>
      <vt:lpstr>Monte-Carlo</vt:lpstr>
      <vt:lpstr>Monte-Carlo</vt:lpstr>
      <vt:lpstr>Monte-Carlo</vt:lpstr>
      <vt:lpstr>Monte-Carlo</vt:lpstr>
      <vt:lpstr>Monte-Carlo</vt:lpstr>
      <vt:lpstr>Monte-Carlo</vt:lpstr>
      <vt:lpstr>Monte-Carlo</vt:lpstr>
      <vt:lpstr>Future Research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Rashaad Reid</dc:creator>
  <cp:lastModifiedBy>Rashaad Reid</cp:lastModifiedBy>
  <cp:revision>1</cp:revision>
  <dcterms:created xsi:type="dcterms:W3CDTF">2024-04-16T17:35:18Z</dcterms:created>
  <dcterms:modified xsi:type="dcterms:W3CDTF">2024-04-19T19:02:16Z</dcterms:modified>
</cp:coreProperties>
</file>